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6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7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8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9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ppt/diagrams/data52.xml" ContentType="application/vnd.openxmlformats-officedocument.drawingml.diagramData+xml"/>
  <Override PartName="/ppt/diagrams/layout52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2.xml" ContentType="application/vnd.openxmlformats-officedocument.drawingml.diagramColors+xml"/>
  <Override PartName="/ppt/diagrams/drawing52.xml" ContentType="application/vnd.ms-office.drawingml.diagramDrawing+xml"/>
  <Override PartName="/ppt/diagrams/data53.xml" ContentType="application/vnd.openxmlformats-officedocument.drawingml.diagramData+xml"/>
  <Override PartName="/ppt/diagrams/layout53.xml" ContentType="application/vnd.openxmlformats-officedocument.drawingml.diagramLayout+xml"/>
  <Override PartName="/ppt/diagrams/quickStyle53.xml" ContentType="application/vnd.openxmlformats-officedocument.drawingml.diagramStyle+xml"/>
  <Override PartName="/ppt/diagrams/colors53.xml" ContentType="application/vnd.openxmlformats-officedocument.drawingml.diagramColors+xml"/>
  <Override PartName="/ppt/diagrams/drawing53.xml" ContentType="application/vnd.ms-office.drawingml.diagramDrawing+xml"/>
  <Override PartName="/ppt/diagrams/data54.xml" ContentType="application/vnd.openxmlformats-officedocument.drawingml.diagramData+xml"/>
  <Override PartName="/ppt/diagrams/layout54.xml" ContentType="application/vnd.openxmlformats-officedocument.drawingml.diagramLayout+xml"/>
  <Override PartName="/ppt/diagrams/quickStyle54.xml" ContentType="application/vnd.openxmlformats-officedocument.drawingml.diagramStyle+xml"/>
  <Override PartName="/ppt/diagrams/colors54.xml" ContentType="application/vnd.openxmlformats-officedocument.drawingml.diagramColors+xml"/>
  <Override PartName="/ppt/diagrams/drawing54.xml" ContentType="application/vnd.ms-office.drawingml.diagramDrawing+xml"/>
  <Override PartName="/ppt/diagrams/data55.xml" ContentType="application/vnd.openxmlformats-officedocument.drawingml.diagramData+xml"/>
  <Override PartName="/ppt/diagrams/layout55.xml" ContentType="application/vnd.openxmlformats-officedocument.drawingml.diagramLayout+xml"/>
  <Override PartName="/ppt/diagrams/quickStyle55.xml" ContentType="application/vnd.openxmlformats-officedocument.drawingml.diagramStyle+xml"/>
  <Override PartName="/ppt/diagrams/colors55.xml" ContentType="application/vnd.openxmlformats-officedocument.drawingml.diagramColors+xml"/>
  <Override PartName="/ppt/diagrams/drawing55.xml" ContentType="application/vnd.ms-office.drawingml.diagramDrawing+xml"/>
  <Override PartName="/ppt/diagrams/data56.xml" ContentType="application/vnd.openxmlformats-officedocument.drawingml.diagramData+xml"/>
  <Override PartName="/ppt/diagrams/layout56.xml" ContentType="application/vnd.openxmlformats-officedocument.drawingml.diagramLayout+xml"/>
  <Override PartName="/ppt/diagrams/quickStyle56.xml" ContentType="application/vnd.openxmlformats-officedocument.drawingml.diagramStyle+xml"/>
  <Override PartName="/ppt/diagrams/colors56.xml" ContentType="application/vnd.openxmlformats-officedocument.drawingml.diagramColors+xml"/>
  <Override PartName="/ppt/diagrams/drawing56.xml" ContentType="application/vnd.ms-office.drawingml.diagramDrawing+xml"/>
  <Override PartName="/ppt/diagrams/data57.xml" ContentType="application/vnd.openxmlformats-officedocument.drawingml.diagramData+xml"/>
  <Override PartName="/ppt/diagrams/layout57.xml" ContentType="application/vnd.openxmlformats-officedocument.drawingml.diagramLayout+xml"/>
  <Override PartName="/ppt/diagrams/quickStyle57.xml" ContentType="application/vnd.openxmlformats-officedocument.drawingml.diagramStyle+xml"/>
  <Override PartName="/ppt/diagrams/colors57.xml" ContentType="application/vnd.openxmlformats-officedocument.drawingml.diagramColors+xml"/>
  <Override PartName="/ppt/diagrams/drawing57.xml" ContentType="application/vnd.ms-office.drawingml.diagramDrawing+xml"/>
  <Override PartName="/ppt/diagrams/data58.xml" ContentType="application/vnd.openxmlformats-officedocument.drawingml.diagramData+xml"/>
  <Override PartName="/ppt/diagrams/layout58.xml" ContentType="application/vnd.openxmlformats-officedocument.drawingml.diagramLayout+xml"/>
  <Override PartName="/ppt/diagrams/quickStyle58.xml" ContentType="application/vnd.openxmlformats-officedocument.drawingml.diagramStyle+xml"/>
  <Override PartName="/ppt/diagrams/colors58.xml" ContentType="application/vnd.openxmlformats-officedocument.drawingml.diagramColors+xml"/>
  <Override PartName="/ppt/diagrams/drawing58.xml" ContentType="application/vnd.ms-office.drawingml.diagramDrawing+xml"/>
  <Override PartName="/ppt/diagrams/data59.xml" ContentType="application/vnd.openxmlformats-officedocument.drawingml.diagramData+xml"/>
  <Override PartName="/ppt/diagrams/layout59.xml" ContentType="application/vnd.openxmlformats-officedocument.drawingml.diagramLayout+xml"/>
  <Override PartName="/ppt/diagrams/quickStyle59.xml" ContentType="application/vnd.openxmlformats-officedocument.drawingml.diagramStyle+xml"/>
  <Override PartName="/ppt/diagrams/colors59.xml" ContentType="application/vnd.openxmlformats-officedocument.drawingml.diagramColors+xml"/>
  <Override PartName="/ppt/diagrams/drawing59.xml" ContentType="application/vnd.ms-office.drawingml.diagramDrawing+xml"/>
  <Override PartName="/ppt/diagrams/data60.xml" ContentType="application/vnd.openxmlformats-officedocument.drawingml.diagramData+xml"/>
  <Override PartName="/ppt/diagrams/layout60.xml" ContentType="application/vnd.openxmlformats-officedocument.drawingml.diagramLayout+xml"/>
  <Override PartName="/ppt/diagrams/quickStyle60.xml" ContentType="application/vnd.openxmlformats-officedocument.drawingml.diagramStyle+xml"/>
  <Override PartName="/ppt/diagrams/colors60.xml" ContentType="application/vnd.openxmlformats-officedocument.drawingml.diagramColors+xml"/>
  <Override PartName="/ppt/diagrams/drawing60.xml" ContentType="application/vnd.ms-office.drawingml.diagramDrawing+xml"/>
  <Override PartName="/ppt/diagrams/data61.xml" ContentType="application/vnd.openxmlformats-officedocument.drawingml.diagramData+xml"/>
  <Override PartName="/ppt/diagrams/layout61.xml" ContentType="application/vnd.openxmlformats-officedocument.drawingml.diagramLayout+xml"/>
  <Override PartName="/ppt/diagrams/quickStyle61.xml" ContentType="application/vnd.openxmlformats-officedocument.drawingml.diagramStyle+xml"/>
  <Override PartName="/ppt/diagrams/colors61.xml" ContentType="application/vnd.openxmlformats-officedocument.drawingml.diagramColors+xml"/>
  <Override PartName="/ppt/diagrams/drawing61.xml" ContentType="application/vnd.ms-office.drawingml.diagramDrawing+xml"/>
  <Override PartName="/ppt/diagrams/data62.xml" ContentType="application/vnd.openxmlformats-officedocument.drawingml.diagramData+xml"/>
  <Override PartName="/ppt/diagrams/layout62.xml" ContentType="application/vnd.openxmlformats-officedocument.drawingml.diagramLayout+xml"/>
  <Override PartName="/ppt/diagrams/quickStyle62.xml" ContentType="application/vnd.openxmlformats-officedocument.drawingml.diagramStyle+xml"/>
  <Override PartName="/ppt/diagrams/colors62.xml" ContentType="application/vnd.openxmlformats-officedocument.drawingml.diagramColors+xml"/>
  <Override PartName="/ppt/diagrams/drawing62.xml" ContentType="application/vnd.ms-office.drawingml.diagramDrawing+xml"/>
  <Override PartName="/ppt/diagrams/data63.xml" ContentType="application/vnd.openxmlformats-officedocument.drawingml.diagramData+xml"/>
  <Override PartName="/ppt/diagrams/layout63.xml" ContentType="application/vnd.openxmlformats-officedocument.drawingml.diagramLayout+xml"/>
  <Override PartName="/ppt/diagrams/quickStyle63.xml" ContentType="application/vnd.openxmlformats-officedocument.drawingml.diagramStyle+xml"/>
  <Override PartName="/ppt/diagrams/colors63.xml" ContentType="application/vnd.openxmlformats-officedocument.drawingml.diagramColors+xml"/>
  <Override PartName="/ppt/diagrams/drawing63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719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7" r:id="rId10"/>
    <p:sldId id="266" r:id="rId11"/>
    <p:sldId id="263" r:id="rId12"/>
    <p:sldId id="268" r:id="rId13"/>
    <p:sldId id="264" r:id="rId14"/>
    <p:sldId id="269" r:id="rId15"/>
    <p:sldId id="270" r:id="rId16"/>
    <p:sldId id="271" r:id="rId17"/>
    <p:sldId id="272" r:id="rId18"/>
    <p:sldId id="7192" r:id="rId19"/>
    <p:sldId id="7193" r:id="rId20"/>
    <p:sldId id="7194" r:id="rId21"/>
    <p:sldId id="7190" r:id="rId22"/>
    <p:sldId id="7191" r:id="rId23"/>
    <p:sldId id="7195" r:id="rId24"/>
    <p:sldId id="7197" r:id="rId25"/>
    <p:sldId id="7115" r:id="rId26"/>
    <p:sldId id="7171" r:id="rId27"/>
    <p:sldId id="7172" r:id="rId28"/>
    <p:sldId id="7173" r:id="rId29"/>
    <p:sldId id="7116" r:id="rId30"/>
    <p:sldId id="7175" r:id="rId31"/>
    <p:sldId id="7198" r:id="rId32"/>
    <p:sldId id="7117" r:id="rId33"/>
    <p:sldId id="7176" r:id="rId34"/>
    <p:sldId id="7199" r:id="rId35"/>
    <p:sldId id="7200" r:id="rId36"/>
    <p:sldId id="7201" r:id="rId37"/>
    <p:sldId id="7118" r:id="rId38"/>
    <p:sldId id="7119" r:id="rId39"/>
    <p:sldId id="7120" r:id="rId40"/>
    <p:sldId id="7121" r:id="rId41"/>
    <p:sldId id="7122" r:id="rId42"/>
    <p:sldId id="7177" r:id="rId43"/>
    <p:sldId id="7123" r:id="rId44"/>
    <p:sldId id="7178" r:id="rId45"/>
    <p:sldId id="7124" r:id="rId46"/>
    <p:sldId id="7125" r:id="rId47"/>
    <p:sldId id="7126" r:id="rId48"/>
    <p:sldId id="7127" r:id="rId49"/>
    <p:sldId id="7128" r:id="rId50"/>
    <p:sldId id="7184" r:id="rId51"/>
    <p:sldId id="7185" r:id="rId52"/>
    <p:sldId id="7130" r:id="rId53"/>
    <p:sldId id="7179" r:id="rId54"/>
    <p:sldId id="7131" r:id="rId55"/>
    <p:sldId id="7132" r:id="rId56"/>
    <p:sldId id="7133" r:id="rId57"/>
    <p:sldId id="7134" r:id="rId58"/>
    <p:sldId id="7135" r:id="rId59"/>
    <p:sldId id="7136" r:id="rId60"/>
    <p:sldId id="7137" r:id="rId61"/>
    <p:sldId id="7138" r:id="rId62"/>
    <p:sldId id="7139" r:id="rId63"/>
    <p:sldId id="7140" r:id="rId64"/>
    <p:sldId id="7141" r:id="rId65"/>
    <p:sldId id="7142" r:id="rId66"/>
    <p:sldId id="7180" r:id="rId67"/>
    <p:sldId id="7143" r:id="rId68"/>
    <p:sldId id="7144" r:id="rId69"/>
    <p:sldId id="7145" r:id="rId70"/>
    <p:sldId id="7146" r:id="rId71"/>
    <p:sldId id="7147" r:id="rId72"/>
    <p:sldId id="7148" r:id="rId73"/>
    <p:sldId id="7181" r:id="rId74"/>
    <p:sldId id="7182" r:id="rId75"/>
    <p:sldId id="7183" r:id="rId76"/>
    <p:sldId id="7186" r:id="rId77"/>
    <p:sldId id="7187" r:id="rId78"/>
    <p:sldId id="7188" r:id="rId79"/>
    <p:sldId id="7189" r:id="rId80"/>
    <p:sldId id="7202" r:id="rId81"/>
    <p:sldId id="7203" r:id="rId82"/>
    <p:sldId id="7204" r:id="rId8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B48E46-C7AC-4B4B-93C4-B8BA33B6115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7BF07BEF-607A-4A8E-A8FA-FB81D7C4CFE3}">
      <dgm:prSet phldrT="[Testo]"/>
      <dgm:spPr/>
      <dgm:t>
        <a:bodyPr/>
        <a:lstStyle/>
        <a:p>
          <a:r>
            <a:rPr lang="it-IT" dirty="0"/>
            <a:t>Le forme</a:t>
          </a:r>
        </a:p>
      </dgm:t>
    </dgm:pt>
    <dgm:pt modelId="{F31A52CF-3EA6-4FDE-A706-A9277A2494C5}" type="parTrans" cxnId="{DDCA30E7-B4B4-44FC-BBA7-805C5FA62F44}">
      <dgm:prSet/>
      <dgm:spPr/>
      <dgm:t>
        <a:bodyPr/>
        <a:lstStyle/>
        <a:p>
          <a:endParaRPr lang="it-IT"/>
        </a:p>
      </dgm:t>
    </dgm:pt>
    <dgm:pt modelId="{A2A427CA-AA0D-4A6F-BC49-554F6337D8CF}" type="sibTrans" cxnId="{DDCA30E7-B4B4-44FC-BBA7-805C5FA62F44}">
      <dgm:prSet/>
      <dgm:spPr/>
      <dgm:t>
        <a:bodyPr/>
        <a:lstStyle/>
        <a:p>
          <a:endParaRPr lang="it-IT"/>
        </a:p>
      </dgm:t>
    </dgm:pt>
    <dgm:pt modelId="{3B94393B-0912-471B-A7A7-51280152AA5F}">
      <dgm:prSet phldrT="[Testo]"/>
      <dgm:spPr/>
      <dgm:t>
        <a:bodyPr/>
        <a:lstStyle/>
        <a:p>
          <a:r>
            <a:rPr lang="it-IT" dirty="0"/>
            <a:t>Professionisti individuali</a:t>
          </a:r>
        </a:p>
      </dgm:t>
    </dgm:pt>
    <dgm:pt modelId="{DC1F1C40-D6B1-4F8A-ADC9-6080F9A12108}" type="parTrans" cxnId="{6221FD01-D67C-4BBF-8C97-8BB4928338A3}">
      <dgm:prSet/>
      <dgm:spPr/>
      <dgm:t>
        <a:bodyPr/>
        <a:lstStyle/>
        <a:p>
          <a:endParaRPr lang="it-IT"/>
        </a:p>
      </dgm:t>
    </dgm:pt>
    <dgm:pt modelId="{A9A14104-E49E-44FA-89CC-4EC2E05C9834}" type="sibTrans" cxnId="{6221FD01-D67C-4BBF-8C97-8BB4928338A3}">
      <dgm:prSet/>
      <dgm:spPr/>
      <dgm:t>
        <a:bodyPr/>
        <a:lstStyle/>
        <a:p>
          <a:endParaRPr lang="it-IT"/>
        </a:p>
      </dgm:t>
    </dgm:pt>
    <dgm:pt modelId="{F5EEADB0-B226-4298-AD6A-26EBE8375DA5}">
      <dgm:prSet phldrT="[Testo]"/>
      <dgm:spPr/>
      <dgm:t>
        <a:bodyPr/>
        <a:lstStyle/>
        <a:p>
          <a:r>
            <a:rPr lang="it-IT" dirty="0"/>
            <a:t>Le associazioni di artisti e professionisti</a:t>
          </a:r>
        </a:p>
      </dgm:t>
    </dgm:pt>
    <dgm:pt modelId="{4F0D6405-83FE-402C-BBB6-6882471124B4}" type="parTrans" cxnId="{4FAAEF66-0E2A-4149-915D-530812E9B199}">
      <dgm:prSet/>
      <dgm:spPr/>
      <dgm:t>
        <a:bodyPr/>
        <a:lstStyle/>
        <a:p>
          <a:endParaRPr lang="it-IT"/>
        </a:p>
      </dgm:t>
    </dgm:pt>
    <dgm:pt modelId="{B1500E57-E560-449F-BAD4-DF1F221D8574}" type="sibTrans" cxnId="{4FAAEF66-0E2A-4149-915D-530812E9B199}">
      <dgm:prSet/>
      <dgm:spPr/>
      <dgm:t>
        <a:bodyPr/>
        <a:lstStyle/>
        <a:p>
          <a:endParaRPr lang="it-IT"/>
        </a:p>
      </dgm:t>
    </dgm:pt>
    <dgm:pt modelId="{427B5A57-55B1-4818-9DD6-7C30B11D8D03}">
      <dgm:prSet phldrT="[Testo]"/>
      <dgm:spPr/>
      <dgm:t>
        <a:bodyPr/>
        <a:lstStyle/>
        <a:p>
          <a:r>
            <a:rPr lang="it-IT" dirty="0"/>
            <a:t>Le STP</a:t>
          </a:r>
        </a:p>
      </dgm:t>
    </dgm:pt>
    <dgm:pt modelId="{D0F48544-D75A-4CF9-9C63-F833DF2D1998}" type="parTrans" cxnId="{B65800F6-9CA2-4C12-BF4E-15BBCDE80B38}">
      <dgm:prSet/>
      <dgm:spPr/>
      <dgm:t>
        <a:bodyPr/>
        <a:lstStyle/>
        <a:p>
          <a:endParaRPr lang="it-IT"/>
        </a:p>
      </dgm:t>
    </dgm:pt>
    <dgm:pt modelId="{A9AC8F1B-8B78-444B-80C0-C2A81A235C73}" type="sibTrans" cxnId="{B65800F6-9CA2-4C12-BF4E-15BBCDE80B38}">
      <dgm:prSet/>
      <dgm:spPr/>
      <dgm:t>
        <a:bodyPr/>
        <a:lstStyle/>
        <a:p>
          <a:endParaRPr lang="it-IT"/>
        </a:p>
      </dgm:t>
    </dgm:pt>
    <dgm:pt modelId="{C62B3914-2DE3-4927-BA1A-1410C3DD97C7}" type="pres">
      <dgm:prSet presAssocID="{3FB48E46-C7AC-4B4B-93C4-B8BA33B6115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62D81E6-0B76-40E2-8FFC-F789CF04A3E3}" type="pres">
      <dgm:prSet presAssocID="{7BF07BEF-607A-4A8E-A8FA-FB81D7C4CFE3}" presName="hierRoot1" presStyleCnt="0">
        <dgm:presLayoutVars>
          <dgm:hierBranch val="init"/>
        </dgm:presLayoutVars>
      </dgm:prSet>
      <dgm:spPr/>
    </dgm:pt>
    <dgm:pt modelId="{2C361F38-C0EF-4629-A758-71C2DD8D1103}" type="pres">
      <dgm:prSet presAssocID="{7BF07BEF-607A-4A8E-A8FA-FB81D7C4CFE3}" presName="rootComposite1" presStyleCnt="0"/>
      <dgm:spPr/>
    </dgm:pt>
    <dgm:pt modelId="{0D319A07-5CAB-46E2-9D2F-83220AF1E191}" type="pres">
      <dgm:prSet presAssocID="{7BF07BEF-607A-4A8E-A8FA-FB81D7C4CFE3}" presName="rootText1" presStyleLbl="node0" presStyleIdx="0" presStyleCnt="1">
        <dgm:presLayoutVars>
          <dgm:chPref val="3"/>
        </dgm:presLayoutVars>
      </dgm:prSet>
      <dgm:spPr/>
    </dgm:pt>
    <dgm:pt modelId="{30F95945-2546-4B3F-B4BD-B68D603BBE63}" type="pres">
      <dgm:prSet presAssocID="{7BF07BEF-607A-4A8E-A8FA-FB81D7C4CFE3}" presName="rootConnector1" presStyleLbl="node1" presStyleIdx="0" presStyleCnt="0"/>
      <dgm:spPr/>
    </dgm:pt>
    <dgm:pt modelId="{3B0575FA-EFA4-4609-BE22-262981220520}" type="pres">
      <dgm:prSet presAssocID="{7BF07BEF-607A-4A8E-A8FA-FB81D7C4CFE3}" presName="hierChild2" presStyleCnt="0"/>
      <dgm:spPr/>
    </dgm:pt>
    <dgm:pt modelId="{5D2A026B-ED19-4376-AE89-A92C533DBF6E}" type="pres">
      <dgm:prSet presAssocID="{DC1F1C40-D6B1-4F8A-ADC9-6080F9A12108}" presName="Name37" presStyleLbl="parChTrans1D2" presStyleIdx="0" presStyleCnt="3"/>
      <dgm:spPr/>
    </dgm:pt>
    <dgm:pt modelId="{FFFB469B-AA11-4A7E-977D-1D5788BF2B24}" type="pres">
      <dgm:prSet presAssocID="{3B94393B-0912-471B-A7A7-51280152AA5F}" presName="hierRoot2" presStyleCnt="0">
        <dgm:presLayoutVars>
          <dgm:hierBranch val="init"/>
        </dgm:presLayoutVars>
      </dgm:prSet>
      <dgm:spPr/>
    </dgm:pt>
    <dgm:pt modelId="{6A9D2B06-08A6-4D01-983A-2ADC11F746EA}" type="pres">
      <dgm:prSet presAssocID="{3B94393B-0912-471B-A7A7-51280152AA5F}" presName="rootComposite" presStyleCnt="0"/>
      <dgm:spPr/>
    </dgm:pt>
    <dgm:pt modelId="{182D06E9-4B22-4BA9-82E7-9E6A43DB3B02}" type="pres">
      <dgm:prSet presAssocID="{3B94393B-0912-471B-A7A7-51280152AA5F}" presName="rootText" presStyleLbl="node2" presStyleIdx="0" presStyleCnt="3">
        <dgm:presLayoutVars>
          <dgm:chPref val="3"/>
        </dgm:presLayoutVars>
      </dgm:prSet>
      <dgm:spPr/>
    </dgm:pt>
    <dgm:pt modelId="{1F43E4CA-A5A0-42DB-977E-90CED7092258}" type="pres">
      <dgm:prSet presAssocID="{3B94393B-0912-471B-A7A7-51280152AA5F}" presName="rootConnector" presStyleLbl="node2" presStyleIdx="0" presStyleCnt="3"/>
      <dgm:spPr/>
    </dgm:pt>
    <dgm:pt modelId="{0F7C1D4E-3168-4F7D-B8E8-53BFAF8259CD}" type="pres">
      <dgm:prSet presAssocID="{3B94393B-0912-471B-A7A7-51280152AA5F}" presName="hierChild4" presStyleCnt="0"/>
      <dgm:spPr/>
    </dgm:pt>
    <dgm:pt modelId="{74F034E0-E332-4745-AD96-13C43B1871D7}" type="pres">
      <dgm:prSet presAssocID="{3B94393B-0912-471B-A7A7-51280152AA5F}" presName="hierChild5" presStyleCnt="0"/>
      <dgm:spPr/>
    </dgm:pt>
    <dgm:pt modelId="{E51C2C57-1E83-4FCB-9B8F-A6FEF92FE5BD}" type="pres">
      <dgm:prSet presAssocID="{4F0D6405-83FE-402C-BBB6-6882471124B4}" presName="Name37" presStyleLbl="parChTrans1D2" presStyleIdx="1" presStyleCnt="3"/>
      <dgm:spPr/>
    </dgm:pt>
    <dgm:pt modelId="{4AA8B40E-9FC7-4493-AD63-8AA29BE382E2}" type="pres">
      <dgm:prSet presAssocID="{F5EEADB0-B226-4298-AD6A-26EBE8375DA5}" presName="hierRoot2" presStyleCnt="0">
        <dgm:presLayoutVars>
          <dgm:hierBranch val="init"/>
        </dgm:presLayoutVars>
      </dgm:prSet>
      <dgm:spPr/>
    </dgm:pt>
    <dgm:pt modelId="{AEBB499D-56F0-4B19-9953-ED6B7C4CE4EE}" type="pres">
      <dgm:prSet presAssocID="{F5EEADB0-B226-4298-AD6A-26EBE8375DA5}" presName="rootComposite" presStyleCnt="0"/>
      <dgm:spPr/>
    </dgm:pt>
    <dgm:pt modelId="{698A89BA-B652-41D6-8261-E930F4BFDEC0}" type="pres">
      <dgm:prSet presAssocID="{F5EEADB0-B226-4298-AD6A-26EBE8375DA5}" presName="rootText" presStyleLbl="node2" presStyleIdx="1" presStyleCnt="3" custScaleX="106557">
        <dgm:presLayoutVars>
          <dgm:chPref val="3"/>
        </dgm:presLayoutVars>
      </dgm:prSet>
      <dgm:spPr/>
    </dgm:pt>
    <dgm:pt modelId="{DC26B014-90EA-4AE7-A4C6-6D75A6FAD0BD}" type="pres">
      <dgm:prSet presAssocID="{F5EEADB0-B226-4298-AD6A-26EBE8375DA5}" presName="rootConnector" presStyleLbl="node2" presStyleIdx="1" presStyleCnt="3"/>
      <dgm:spPr/>
    </dgm:pt>
    <dgm:pt modelId="{127FDF4F-3B3C-43C9-9F3B-6C65A496827A}" type="pres">
      <dgm:prSet presAssocID="{F5EEADB0-B226-4298-AD6A-26EBE8375DA5}" presName="hierChild4" presStyleCnt="0"/>
      <dgm:spPr/>
    </dgm:pt>
    <dgm:pt modelId="{10BFBEC1-321F-4D30-83B4-33A472A1E637}" type="pres">
      <dgm:prSet presAssocID="{F5EEADB0-B226-4298-AD6A-26EBE8375DA5}" presName="hierChild5" presStyleCnt="0"/>
      <dgm:spPr/>
    </dgm:pt>
    <dgm:pt modelId="{ABF32B7A-CEE0-469F-9A8C-B3FCD25CB844}" type="pres">
      <dgm:prSet presAssocID="{D0F48544-D75A-4CF9-9C63-F833DF2D1998}" presName="Name37" presStyleLbl="parChTrans1D2" presStyleIdx="2" presStyleCnt="3"/>
      <dgm:spPr/>
    </dgm:pt>
    <dgm:pt modelId="{8CD6A0E9-96B9-4EC1-A76C-3F21ABA890A4}" type="pres">
      <dgm:prSet presAssocID="{427B5A57-55B1-4818-9DD6-7C30B11D8D03}" presName="hierRoot2" presStyleCnt="0">
        <dgm:presLayoutVars>
          <dgm:hierBranch val="init"/>
        </dgm:presLayoutVars>
      </dgm:prSet>
      <dgm:spPr/>
    </dgm:pt>
    <dgm:pt modelId="{D884CCBB-22D8-4B0D-B425-AC2E71557E52}" type="pres">
      <dgm:prSet presAssocID="{427B5A57-55B1-4818-9DD6-7C30B11D8D03}" presName="rootComposite" presStyleCnt="0"/>
      <dgm:spPr/>
    </dgm:pt>
    <dgm:pt modelId="{54EE4A07-8607-483C-B5C9-515B3DC2CA90}" type="pres">
      <dgm:prSet presAssocID="{427B5A57-55B1-4818-9DD6-7C30B11D8D03}" presName="rootText" presStyleLbl="node2" presStyleIdx="2" presStyleCnt="3">
        <dgm:presLayoutVars>
          <dgm:chPref val="3"/>
        </dgm:presLayoutVars>
      </dgm:prSet>
      <dgm:spPr/>
    </dgm:pt>
    <dgm:pt modelId="{3E2D4E94-B8BE-4010-B3F0-86E2581F0B40}" type="pres">
      <dgm:prSet presAssocID="{427B5A57-55B1-4818-9DD6-7C30B11D8D03}" presName="rootConnector" presStyleLbl="node2" presStyleIdx="2" presStyleCnt="3"/>
      <dgm:spPr/>
    </dgm:pt>
    <dgm:pt modelId="{75C78360-2F16-4355-9DB9-B0EA0E97016C}" type="pres">
      <dgm:prSet presAssocID="{427B5A57-55B1-4818-9DD6-7C30B11D8D03}" presName="hierChild4" presStyleCnt="0"/>
      <dgm:spPr/>
    </dgm:pt>
    <dgm:pt modelId="{3F67226B-BD30-45C9-85E0-B0651DCCB8DD}" type="pres">
      <dgm:prSet presAssocID="{427B5A57-55B1-4818-9DD6-7C30B11D8D03}" presName="hierChild5" presStyleCnt="0"/>
      <dgm:spPr/>
    </dgm:pt>
    <dgm:pt modelId="{0104E02C-070F-4BA4-BD00-E767E50F2737}" type="pres">
      <dgm:prSet presAssocID="{7BF07BEF-607A-4A8E-A8FA-FB81D7C4CFE3}" presName="hierChild3" presStyleCnt="0"/>
      <dgm:spPr/>
    </dgm:pt>
  </dgm:ptLst>
  <dgm:cxnLst>
    <dgm:cxn modelId="{6221FD01-D67C-4BBF-8C97-8BB4928338A3}" srcId="{7BF07BEF-607A-4A8E-A8FA-FB81D7C4CFE3}" destId="{3B94393B-0912-471B-A7A7-51280152AA5F}" srcOrd="0" destOrd="0" parTransId="{DC1F1C40-D6B1-4F8A-ADC9-6080F9A12108}" sibTransId="{A9A14104-E49E-44FA-89CC-4EC2E05C9834}"/>
    <dgm:cxn modelId="{0799A407-7A74-467D-91A7-DC3BBD7E5D61}" type="presOf" srcId="{3FB48E46-C7AC-4B4B-93C4-B8BA33B61151}" destId="{C62B3914-2DE3-4927-BA1A-1410C3DD97C7}" srcOrd="0" destOrd="0" presId="urn:microsoft.com/office/officeart/2005/8/layout/orgChart1"/>
    <dgm:cxn modelId="{F33EF929-1670-4A45-9AB6-0FC6A868A3A5}" type="presOf" srcId="{427B5A57-55B1-4818-9DD6-7C30B11D8D03}" destId="{54EE4A07-8607-483C-B5C9-515B3DC2CA90}" srcOrd="0" destOrd="0" presId="urn:microsoft.com/office/officeart/2005/8/layout/orgChart1"/>
    <dgm:cxn modelId="{549EC35D-CAD0-4F06-9A42-19400C6B4D88}" type="presOf" srcId="{F5EEADB0-B226-4298-AD6A-26EBE8375DA5}" destId="{698A89BA-B652-41D6-8261-E930F4BFDEC0}" srcOrd="0" destOrd="0" presId="urn:microsoft.com/office/officeart/2005/8/layout/orgChart1"/>
    <dgm:cxn modelId="{4FAAEF66-0E2A-4149-915D-530812E9B199}" srcId="{7BF07BEF-607A-4A8E-A8FA-FB81D7C4CFE3}" destId="{F5EEADB0-B226-4298-AD6A-26EBE8375DA5}" srcOrd="1" destOrd="0" parTransId="{4F0D6405-83FE-402C-BBB6-6882471124B4}" sibTransId="{B1500E57-E560-449F-BAD4-DF1F221D8574}"/>
    <dgm:cxn modelId="{2585F169-8ABD-4FC2-ADBA-4F367B0F1B54}" type="presOf" srcId="{DC1F1C40-D6B1-4F8A-ADC9-6080F9A12108}" destId="{5D2A026B-ED19-4376-AE89-A92C533DBF6E}" srcOrd="0" destOrd="0" presId="urn:microsoft.com/office/officeart/2005/8/layout/orgChart1"/>
    <dgm:cxn modelId="{C1F15E6E-8727-47B9-A6DB-32CE4AE0ED9E}" type="presOf" srcId="{D0F48544-D75A-4CF9-9C63-F833DF2D1998}" destId="{ABF32B7A-CEE0-469F-9A8C-B3FCD25CB844}" srcOrd="0" destOrd="0" presId="urn:microsoft.com/office/officeart/2005/8/layout/orgChart1"/>
    <dgm:cxn modelId="{D0A8FB71-84FE-4D53-803A-6E492B5CAFAF}" type="presOf" srcId="{427B5A57-55B1-4818-9DD6-7C30B11D8D03}" destId="{3E2D4E94-B8BE-4010-B3F0-86E2581F0B40}" srcOrd="1" destOrd="0" presId="urn:microsoft.com/office/officeart/2005/8/layout/orgChart1"/>
    <dgm:cxn modelId="{7001B37D-113E-4FAB-B615-C0B45782753F}" type="presOf" srcId="{7BF07BEF-607A-4A8E-A8FA-FB81D7C4CFE3}" destId="{0D319A07-5CAB-46E2-9D2F-83220AF1E191}" srcOrd="0" destOrd="0" presId="urn:microsoft.com/office/officeart/2005/8/layout/orgChart1"/>
    <dgm:cxn modelId="{8F5CE185-B43B-4C14-902A-986A01AFC32B}" type="presOf" srcId="{3B94393B-0912-471B-A7A7-51280152AA5F}" destId="{182D06E9-4B22-4BA9-82E7-9E6A43DB3B02}" srcOrd="0" destOrd="0" presId="urn:microsoft.com/office/officeart/2005/8/layout/orgChart1"/>
    <dgm:cxn modelId="{39155396-22A3-43DD-AE08-185BCCBCA4A2}" type="presOf" srcId="{4F0D6405-83FE-402C-BBB6-6882471124B4}" destId="{E51C2C57-1E83-4FCB-9B8F-A6FEF92FE5BD}" srcOrd="0" destOrd="0" presId="urn:microsoft.com/office/officeart/2005/8/layout/orgChart1"/>
    <dgm:cxn modelId="{0B19E6A3-97D7-4DA5-9E17-80B140253810}" type="presOf" srcId="{7BF07BEF-607A-4A8E-A8FA-FB81D7C4CFE3}" destId="{30F95945-2546-4B3F-B4BD-B68D603BBE63}" srcOrd="1" destOrd="0" presId="urn:microsoft.com/office/officeart/2005/8/layout/orgChart1"/>
    <dgm:cxn modelId="{216E6DB2-7C65-4711-A867-BEA66E768FF4}" type="presOf" srcId="{3B94393B-0912-471B-A7A7-51280152AA5F}" destId="{1F43E4CA-A5A0-42DB-977E-90CED7092258}" srcOrd="1" destOrd="0" presId="urn:microsoft.com/office/officeart/2005/8/layout/orgChart1"/>
    <dgm:cxn modelId="{89962FC0-E7C1-4A78-B5C9-E1B979105EEF}" type="presOf" srcId="{F5EEADB0-B226-4298-AD6A-26EBE8375DA5}" destId="{DC26B014-90EA-4AE7-A4C6-6D75A6FAD0BD}" srcOrd="1" destOrd="0" presId="urn:microsoft.com/office/officeart/2005/8/layout/orgChart1"/>
    <dgm:cxn modelId="{DDCA30E7-B4B4-44FC-BBA7-805C5FA62F44}" srcId="{3FB48E46-C7AC-4B4B-93C4-B8BA33B61151}" destId="{7BF07BEF-607A-4A8E-A8FA-FB81D7C4CFE3}" srcOrd="0" destOrd="0" parTransId="{F31A52CF-3EA6-4FDE-A706-A9277A2494C5}" sibTransId="{A2A427CA-AA0D-4A6F-BC49-554F6337D8CF}"/>
    <dgm:cxn modelId="{B65800F6-9CA2-4C12-BF4E-15BBCDE80B38}" srcId="{7BF07BEF-607A-4A8E-A8FA-FB81D7C4CFE3}" destId="{427B5A57-55B1-4818-9DD6-7C30B11D8D03}" srcOrd="2" destOrd="0" parTransId="{D0F48544-D75A-4CF9-9C63-F833DF2D1998}" sibTransId="{A9AC8F1B-8B78-444B-80C0-C2A81A235C73}"/>
    <dgm:cxn modelId="{12ED1F67-5433-4B1F-AD37-9BDBCFBF2007}" type="presParOf" srcId="{C62B3914-2DE3-4927-BA1A-1410C3DD97C7}" destId="{762D81E6-0B76-40E2-8FFC-F789CF04A3E3}" srcOrd="0" destOrd="0" presId="urn:microsoft.com/office/officeart/2005/8/layout/orgChart1"/>
    <dgm:cxn modelId="{EE71247E-2CB1-4ED3-964A-C72DE68B0ECF}" type="presParOf" srcId="{762D81E6-0B76-40E2-8FFC-F789CF04A3E3}" destId="{2C361F38-C0EF-4629-A758-71C2DD8D1103}" srcOrd="0" destOrd="0" presId="urn:microsoft.com/office/officeart/2005/8/layout/orgChart1"/>
    <dgm:cxn modelId="{CBF467FC-836F-427A-BD51-205711FA9EFD}" type="presParOf" srcId="{2C361F38-C0EF-4629-A758-71C2DD8D1103}" destId="{0D319A07-5CAB-46E2-9D2F-83220AF1E191}" srcOrd="0" destOrd="0" presId="urn:microsoft.com/office/officeart/2005/8/layout/orgChart1"/>
    <dgm:cxn modelId="{86A99EC2-9AA9-4250-916B-726D69000298}" type="presParOf" srcId="{2C361F38-C0EF-4629-A758-71C2DD8D1103}" destId="{30F95945-2546-4B3F-B4BD-B68D603BBE63}" srcOrd="1" destOrd="0" presId="urn:microsoft.com/office/officeart/2005/8/layout/orgChart1"/>
    <dgm:cxn modelId="{6A7D9503-BC7B-4816-A3BF-BE5B04920E29}" type="presParOf" srcId="{762D81E6-0B76-40E2-8FFC-F789CF04A3E3}" destId="{3B0575FA-EFA4-4609-BE22-262981220520}" srcOrd="1" destOrd="0" presId="urn:microsoft.com/office/officeart/2005/8/layout/orgChart1"/>
    <dgm:cxn modelId="{021BDFBE-4037-422C-8F1F-311546BA5C99}" type="presParOf" srcId="{3B0575FA-EFA4-4609-BE22-262981220520}" destId="{5D2A026B-ED19-4376-AE89-A92C533DBF6E}" srcOrd="0" destOrd="0" presId="urn:microsoft.com/office/officeart/2005/8/layout/orgChart1"/>
    <dgm:cxn modelId="{6F1F0662-8AF4-4487-97B0-07F500230F09}" type="presParOf" srcId="{3B0575FA-EFA4-4609-BE22-262981220520}" destId="{FFFB469B-AA11-4A7E-977D-1D5788BF2B24}" srcOrd="1" destOrd="0" presId="urn:microsoft.com/office/officeart/2005/8/layout/orgChart1"/>
    <dgm:cxn modelId="{5C429747-3089-4566-87FA-C364C6F25BEE}" type="presParOf" srcId="{FFFB469B-AA11-4A7E-977D-1D5788BF2B24}" destId="{6A9D2B06-08A6-4D01-983A-2ADC11F746EA}" srcOrd="0" destOrd="0" presId="urn:microsoft.com/office/officeart/2005/8/layout/orgChart1"/>
    <dgm:cxn modelId="{2C7188BC-6321-44C9-9B58-BBDCC8367879}" type="presParOf" srcId="{6A9D2B06-08A6-4D01-983A-2ADC11F746EA}" destId="{182D06E9-4B22-4BA9-82E7-9E6A43DB3B02}" srcOrd="0" destOrd="0" presId="urn:microsoft.com/office/officeart/2005/8/layout/orgChart1"/>
    <dgm:cxn modelId="{6148DA0F-8303-42EC-BE95-EFCA705C8E64}" type="presParOf" srcId="{6A9D2B06-08A6-4D01-983A-2ADC11F746EA}" destId="{1F43E4CA-A5A0-42DB-977E-90CED7092258}" srcOrd="1" destOrd="0" presId="urn:microsoft.com/office/officeart/2005/8/layout/orgChart1"/>
    <dgm:cxn modelId="{0BD1DF43-90A7-4083-A99C-D84169CE73A1}" type="presParOf" srcId="{FFFB469B-AA11-4A7E-977D-1D5788BF2B24}" destId="{0F7C1D4E-3168-4F7D-B8E8-53BFAF8259CD}" srcOrd="1" destOrd="0" presId="urn:microsoft.com/office/officeart/2005/8/layout/orgChart1"/>
    <dgm:cxn modelId="{0CCAF440-EF75-4252-B402-CDD7DB954AC3}" type="presParOf" srcId="{FFFB469B-AA11-4A7E-977D-1D5788BF2B24}" destId="{74F034E0-E332-4745-AD96-13C43B1871D7}" srcOrd="2" destOrd="0" presId="urn:microsoft.com/office/officeart/2005/8/layout/orgChart1"/>
    <dgm:cxn modelId="{3185CB80-1913-47D0-8E7B-CF53793C2C16}" type="presParOf" srcId="{3B0575FA-EFA4-4609-BE22-262981220520}" destId="{E51C2C57-1E83-4FCB-9B8F-A6FEF92FE5BD}" srcOrd="2" destOrd="0" presId="urn:microsoft.com/office/officeart/2005/8/layout/orgChart1"/>
    <dgm:cxn modelId="{F910BB5F-79FE-4E95-97BA-A584B4A605A8}" type="presParOf" srcId="{3B0575FA-EFA4-4609-BE22-262981220520}" destId="{4AA8B40E-9FC7-4493-AD63-8AA29BE382E2}" srcOrd="3" destOrd="0" presId="urn:microsoft.com/office/officeart/2005/8/layout/orgChart1"/>
    <dgm:cxn modelId="{254854F6-0102-4A7F-BDA5-F4F521553ACA}" type="presParOf" srcId="{4AA8B40E-9FC7-4493-AD63-8AA29BE382E2}" destId="{AEBB499D-56F0-4B19-9953-ED6B7C4CE4EE}" srcOrd="0" destOrd="0" presId="urn:microsoft.com/office/officeart/2005/8/layout/orgChart1"/>
    <dgm:cxn modelId="{F971A9EE-B234-4F5E-AFB2-0A59DB5FB047}" type="presParOf" srcId="{AEBB499D-56F0-4B19-9953-ED6B7C4CE4EE}" destId="{698A89BA-B652-41D6-8261-E930F4BFDEC0}" srcOrd="0" destOrd="0" presId="urn:microsoft.com/office/officeart/2005/8/layout/orgChart1"/>
    <dgm:cxn modelId="{202B660A-B4EE-4FC6-8492-B3944BE13E30}" type="presParOf" srcId="{AEBB499D-56F0-4B19-9953-ED6B7C4CE4EE}" destId="{DC26B014-90EA-4AE7-A4C6-6D75A6FAD0BD}" srcOrd="1" destOrd="0" presId="urn:microsoft.com/office/officeart/2005/8/layout/orgChart1"/>
    <dgm:cxn modelId="{24FBC837-E49F-4E30-857D-F99BCFB6A663}" type="presParOf" srcId="{4AA8B40E-9FC7-4493-AD63-8AA29BE382E2}" destId="{127FDF4F-3B3C-43C9-9F3B-6C65A496827A}" srcOrd="1" destOrd="0" presId="urn:microsoft.com/office/officeart/2005/8/layout/orgChart1"/>
    <dgm:cxn modelId="{DA3D45D9-07FD-4FFB-BB50-65D4B4B7B130}" type="presParOf" srcId="{4AA8B40E-9FC7-4493-AD63-8AA29BE382E2}" destId="{10BFBEC1-321F-4D30-83B4-33A472A1E637}" srcOrd="2" destOrd="0" presId="urn:microsoft.com/office/officeart/2005/8/layout/orgChart1"/>
    <dgm:cxn modelId="{8A1AEB93-7573-49B1-A1F1-19EED4EA611A}" type="presParOf" srcId="{3B0575FA-EFA4-4609-BE22-262981220520}" destId="{ABF32B7A-CEE0-469F-9A8C-B3FCD25CB844}" srcOrd="4" destOrd="0" presId="urn:microsoft.com/office/officeart/2005/8/layout/orgChart1"/>
    <dgm:cxn modelId="{8EF9FD2C-CE5A-43F4-A9DF-F62B9A798F56}" type="presParOf" srcId="{3B0575FA-EFA4-4609-BE22-262981220520}" destId="{8CD6A0E9-96B9-4EC1-A76C-3F21ABA890A4}" srcOrd="5" destOrd="0" presId="urn:microsoft.com/office/officeart/2005/8/layout/orgChart1"/>
    <dgm:cxn modelId="{AD84DA7F-95AF-4C15-B2D0-4D8C4960D797}" type="presParOf" srcId="{8CD6A0E9-96B9-4EC1-A76C-3F21ABA890A4}" destId="{D884CCBB-22D8-4B0D-B425-AC2E71557E52}" srcOrd="0" destOrd="0" presId="urn:microsoft.com/office/officeart/2005/8/layout/orgChart1"/>
    <dgm:cxn modelId="{A50FDF9E-1849-4E57-AFF1-43E1158F0052}" type="presParOf" srcId="{D884CCBB-22D8-4B0D-B425-AC2E71557E52}" destId="{54EE4A07-8607-483C-B5C9-515B3DC2CA90}" srcOrd="0" destOrd="0" presId="urn:microsoft.com/office/officeart/2005/8/layout/orgChart1"/>
    <dgm:cxn modelId="{C20A4D89-66EA-4886-8078-45AD7D2A2A35}" type="presParOf" srcId="{D884CCBB-22D8-4B0D-B425-AC2E71557E52}" destId="{3E2D4E94-B8BE-4010-B3F0-86E2581F0B40}" srcOrd="1" destOrd="0" presId="urn:microsoft.com/office/officeart/2005/8/layout/orgChart1"/>
    <dgm:cxn modelId="{9EE8FB42-C0F5-4C3B-AF88-A3369FA11656}" type="presParOf" srcId="{8CD6A0E9-96B9-4EC1-A76C-3F21ABA890A4}" destId="{75C78360-2F16-4355-9DB9-B0EA0E97016C}" srcOrd="1" destOrd="0" presId="urn:microsoft.com/office/officeart/2005/8/layout/orgChart1"/>
    <dgm:cxn modelId="{6633D5DE-1480-4894-A284-87FBD9746061}" type="presParOf" srcId="{8CD6A0E9-96B9-4EC1-A76C-3F21ABA890A4}" destId="{3F67226B-BD30-45C9-85E0-B0651DCCB8DD}" srcOrd="2" destOrd="0" presId="urn:microsoft.com/office/officeart/2005/8/layout/orgChart1"/>
    <dgm:cxn modelId="{6B38A669-E84F-4EE8-8A99-143F322FA9EB}" type="presParOf" srcId="{762D81E6-0B76-40E2-8FFC-F789CF04A3E3}" destId="{0104E02C-070F-4BA4-BD00-E767E50F273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59C8157-8E3A-4FE0-A4E1-A59ABD13FAC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70C64AD-2CEA-415F-A2E0-8B10339C17F3}">
      <dgm:prSet phldrT="[Testo]"/>
      <dgm:spPr/>
      <dgm:t>
        <a:bodyPr/>
        <a:lstStyle/>
        <a:p>
          <a:r>
            <a:rPr lang="it-IT" dirty="0"/>
            <a:t>Il numero dei soci professionisti</a:t>
          </a:r>
        </a:p>
      </dgm:t>
    </dgm:pt>
    <dgm:pt modelId="{22F14D6D-1AD5-452A-93DF-A846528A7D4C}" type="parTrans" cxnId="{166E587A-6724-4E36-8934-2CA79F60F7A5}">
      <dgm:prSet/>
      <dgm:spPr/>
      <dgm:t>
        <a:bodyPr/>
        <a:lstStyle/>
        <a:p>
          <a:endParaRPr lang="it-IT"/>
        </a:p>
      </dgm:t>
    </dgm:pt>
    <dgm:pt modelId="{96571525-8A27-4772-9750-ADE49DB84050}" type="sibTrans" cxnId="{166E587A-6724-4E36-8934-2CA79F60F7A5}">
      <dgm:prSet/>
      <dgm:spPr/>
      <dgm:t>
        <a:bodyPr/>
        <a:lstStyle/>
        <a:p>
          <a:endParaRPr lang="it-IT"/>
        </a:p>
      </dgm:t>
    </dgm:pt>
    <dgm:pt modelId="{529705E2-092B-40BC-B5A7-071566BF4A69}">
      <dgm:prSet phldrT="[Testo]"/>
      <dgm:spPr/>
      <dgm:t>
        <a:bodyPr/>
        <a:lstStyle/>
        <a:p>
          <a:r>
            <a:rPr lang="it-IT" dirty="0"/>
            <a:t>E la partecipazione al KS</a:t>
          </a:r>
        </a:p>
      </dgm:t>
    </dgm:pt>
    <dgm:pt modelId="{665F9256-138E-4C2C-B387-F90B2D14D3F7}" type="parTrans" cxnId="{4CF428C7-38E5-44CD-ABDD-F98250111571}">
      <dgm:prSet/>
      <dgm:spPr/>
      <dgm:t>
        <a:bodyPr/>
        <a:lstStyle/>
        <a:p>
          <a:endParaRPr lang="it-IT"/>
        </a:p>
      </dgm:t>
    </dgm:pt>
    <dgm:pt modelId="{996B2D8D-2CF5-46DB-8FC8-EAF888326026}" type="sibTrans" cxnId="{4CF428C7-38E5-44CD-ABDD-F98250111571}">
      <dgm:prSet/>
      <dgm:spPr/>
      <dgm:t>
        <a:bodyPr/>
        <a:lstStyle/>
        <a:p>
          <a:endParaRPr lang="it-IT"/>
        </a:p>
      </dgm:t>
    </dgm:pt>
    <dgm:pt modelId="{802063A3-F895-475C-9E48-D5B274C7F38D}">
      <dgm:prSet phldrT="[Testo]"/>
      <dgm:spPr/>
      <dgm:t>
        <a:bodyPr/>
        <a:lstStyle/>
        <a:p>
          <a:r>
            <a:rPr lang="it-IT" dirty="0"/>
            <a:t>Deve essere tale da determinare la maggioranza di 2/3 nelle deliberazioni dei soci</a:t>
          </a:r>
        </a:p>
      </dgm:t>
    </dgm:pt>
    <dgm:pt modelId="{9B1AC63D-2674-44E7-8B7B-31BD39580405}" type="parTrans" cxnId="{572A8F45-AFC6-419C-A0C3-D0661185A7C4}">
      <dgm:prSet/>
      <dgm:spPr/>
      <dgm:t>
        <a:bodyPr/>
        <a:lstStyle/>
        <a:p>
          <a:endParaRPr lang="it-IT"/>
        </a:p>
      </dgm:t>
    </dgm:pt>
    <dgm:pt modelId="{7E32C10F-634C-4573-816C-A5409AA09389}" type="sibTrans" cxnId="{572A8F45-AFC6-419C-A0C3-D0661185A7C4}">
      <dgm:prSet/>
      <dgm:spPr/>
      <dgm:t>
        <a:bodyPr/>
        <a:lstStyle/>
        <a:p>
          <a:endParaRPr lang="it-IT"/>
        </a:p>
      </dgm:t>
    </dgm:pt>
    <dgm:pt modelId="{8E3C68C2-1C73-4591-946C-2D4A5F34F0B4}" type="pres">
      <dgm:prSet presAssocID="{659C8157-8E3A-4FE0-A4E1-A59ABD13FAC6}" presName="outerComposite" presStyleCnt="0">
        <dgm:presLayoutVars>
          <dgm:chMax val="5"/>
          <dgm:dir/>
          <dgm:resizeHandles val="exact"/>
        </dgm:presLayoutVars>
      </dgm:prSet>
      <dgm:spPr/>
    </dgm:pt>
    <dgm:pt modelId="{ACF36BC0-4131-4321-AC67-2A8C81AE00B5}" type="pres">
      <dgm:prSet presAssocID="{659C8157-8E3A-4FE0-A4E1-A59ABD13FAC6}" presName="dummyMaxCanvas" presStyleCnt="0">
        <dgm:presLayoutVars/>
      </dgm:prSet>
      <dgm:spPr/>
    </dgm:pt>
    <dgm:pt modelId="{58D29E05-104B-4416-A19D-8403A9540285}" type="pres">
      <dgm:prSet presAssocID="{659C8157-8E3A-4FE0-A4E1-A59ABD13FAC6}" presName="ThreeNodes_1" presStyleLbl="node1" presStyleIdx="0" presStyleCnt="3">
        <dgm:presLayoutVars>
          <dgm:bulletEnabled val="1"/>
        </dgm:presLayoutVars>
      </dgm:prSet>
      <dgm:spPr/>
    </dgm:pt>
    <dgm:pt modelId="{3B96BDAA-3E3D-4DAD-9BBF-623D95686FE5}" type="pres">
      <dgm:prSet presAssocID="{659C8157-8E3A-4FE0-A4E1-A59ABD13FAC6}" presName="ThreeNodes_2" presStyleLbl="node1" presStyleIdx="1" presStyleCnt="3" custLinFactNeighborY="-10080">
        <dgm:presLayoutVars>
          <dgm:bulletEnabled val="1"/>
        </dgm:presLayoutVars>
      </dgm:prSet>
      <dgm:spPr/>
    </dgm:pt>
    <dgm:pt modelId="{53BD6DF8-9E56-4549-B816-12043F03DC65}" type="pres">
      <dgm:prSet presAssocID="{659C8157-8E3A-4FE0-A4E1-A59ABD13FAC6}" presName="ThreeNodes_3" presStyleLbl="node1" presStyleIdx="2" presStyleCnt="3" custLinFactNeighborY="-19320">
        <dgm:presLayoutVars>
          <dgm:bulletEnabled val="1"/>
        </dgm:presLayoutVars>
      </dgm:prSet>
      <dgm:spPr/>
    </dgm:pt>
    <dgm:pt modelId="{E17D9C35-077C-4FD5-BB49-AC35DE6C9522}" type="pres">
      <dgm:prSet presAssocID="{659C8157-8E3A-4FE0-A4E1-A59ABD13FAC6}" presName="ThreeConn_1-2" presStyleLbl="fgAccFollowNode1" presStyleIdx="0" presStyleCnt="2" custLinFactNeighborY="-15504">
        <dgm:presLayoutVars>
          <dgm:bulletEnabled val="1"/>
        </dgm:presLayoutVars>
      </dgm:prSet>
      <dgm:spPr/>
    </dgm:pt>
    <dgm:pt modelId="{C6D23951-F982-42AF-A669-B5C489C8D5E3}" type="pres">
      <dgm:prSet presAssocID="{659C8157-8E3A-4FE0-A4E1-A59ABD13FAC6}" presName="ThreeConn_2-3" presStyleLbl="fgAccFollowNode1" presStyleIdx="1" presStyleCnt="2" custLinFactNeighborY="-29716">
        <dgm:presLayoutVars>
          <dgm:bulletEnabled val="1"/>
        </dgm:presLayoutVars>
      </dgm:prSet>
      <dgm:spPr/>
    </dgm:pt>
    <dgm:pt modelId="{88188BC4-5920-4D9F-B45C-94465361AFD3}" type="pres">
      <dgm:prSet presAssocID="{659C8157-8E3A-4FE0-A4E1-A59ABD13FAC6}" presName="ThreeNodes_1_text" presStyleLbl="node1" presStyleIdx="2" presStyleCnt="3">
        <dgm:presLayoutVars>
          <dgm:bulletEnabled val="1"/>
        </dgm:presLayoutVars>
      </dgm:prSet>
      <dgm:spPr/>
    </dgm:pt>
    <dgm:pt modelId="{D61932FB-8146-4D4E-AE07-417DC87A39A2}" type="pres">
      <dgm:prSet presAssocID="{659C8157-8E3A-4FE0-A4E1-A59ABD13FAC6}" presName="ThreeNodes_2_text" presStyleLbl="node1" presStyleIdx="2" presStyleCnt="3">
        <dgm:presLayoutVars>
          <dgm:bulletEnabled val="1"/>
        </dgm:presLayoutVars>
      </dgm:prSet>
      <dgm:spPr/>
    </dgm:pt>
    <dgm:pt modelId="{3FF0CAEA-FBC4-450C-A4B8-1225FE85E056}" type="pres">
      <dgm:prSet presAssocID="{659C8157-8E3A-4FE0-A4E1-A59ABD13FAC6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B29A220-E274-461D-B2EA-269D0DA79CFC}" type="presOf" srcId="{659C8157-8E3A-4FE0-A4E1-A59ABD13FAC6}" destId="{8E3C68C2-1C73-4591-946C-2D4A5F34F0B4}" srcOrd="0" destOrd="0" presId="urn:microsoft.com/office/officeart/2005/8/layout/vProcess5"/>
    <dgm:cxn modelId="{0FD06333-7CA8-4348-B476-840826F12FD4}" type="presOf" srcId="{F70C64AD-2CEA-415F-A2E0-8B10339C17F3}" destId="{88188BC4-5920-4D9F-B45C-94465361AFD3}" srcOrd="1" destOrd="0" presId="urn:microsoft.com/office/officeart/2005/8/layout/vProcess5"/>
    <dgm:cxn modelId="{572A8F45-AFC6-419C-A0C3-D0661185A7C4}" srcId="{659C8157-8E3A-4FE0-A4E1-A59ABD13FAC6}" destId="{802063A3-F895-475C-9E48-D5B274C7F38D}" srcOrd="2" destOrd="0" parTransId="{9B1AC63D-2674-44E7-8B7B-31BD39580405}" sibTransId="{7E32C10F-634C-4573-816C-A5409AA09389}"/>
    <dgm:cxn modelId="{7FAF4870-D952-492C-BA11-A7D52DFCC6DC}" type="presOf" srcId="{529705E2-092B-40BC-B5A7-071566BF4A69}" destId="{3B96BDAA-3E3D-4DAD-9BBF-623D95686FE5}" srcOrd="0" destOrd="0" presId="urn:microsoft.com/office/officeart/2005/8/layout/vProcess5"/>
    <dgm:cxn modelId="{166E587A-6724-4E36-8934-2CA79F60F7A5}" srcId="{659C8157-8E3A-4FE0-A4E1-A59ABD13FAC6}" destId="{F70C64AD-2CEA-415F-A2E0-8B10339C17F3}" srcOrd="0" destOrd="0" parTransId="{22F14D6D-1AD5-452A-93DF-A846528A7D4C}" sibTransId="{96571525-8A27-4772-9750-ADE49DB84050}"/>
    <dgm:cxn modelId="{71F3E090-E22C-40A4-8134-BF6FDF830FCC}" type="presOf" srcId="{96571525-8A27-4772-9750-ADE49DB84050}" destId="{E17D9C35-077C-4FD5-BB49-AC35DE6C9522}" srcOrd="0" destOrd="0" presId="urn:microsoft.com/office/officeart/2005/8/layout/vProcess5"/>
    <dgm:cxn modelId="{4CF428C7-38E5-44CD-ABDD-F98250111571}" srcId="{659C8157-8E3A-4FE0-A4E1-A59ABD13FAC6}" destId="{529705E2-092B-40BC-B5A7-071566BF4A69}" srcOrd="1" destOrd="0" parTransId="{665F9256-138E-4C2C-B387-F90B2D14D3F7}" sibTransId="{996B2D8D-2CF5-46DB-8FC8-EAF888326026}"/>
    <dgm:cxn modelId="{C07104CC-D0F3-4216-8D62-1240B6859B0F}" type="presOf" srcId="{996B2D8D-2CF5-46DB-8FC8-EAF888326026}" destId="{C6D23951-F982-42AF-A669-B5C489C8D5E3}" srcOrd="0" destOrd="0" presId="urn:microsoft.com/office/officeart/2005/8/layout/vProcess5"/>
    <dgm:cxn modelId="{BE4AF7D9-44C5-49C9-8C03-8B097DE4888B}" type="presOf" srcId="{802063A3-F895-475C-9E48-D5B274C7F38D}" destId="{3FF0CAEA-FBC4-450C-A4B8-1225FE85E056}" srcOrd="1" destOrd="0" presId="urn:microsoft.com/office/officeart/2005/8/layout/vProcess5"/>
    <dgm:cxn modelId="{BAD6E4E1-A397-4B33-B0EB-64019958AB4C}" type="presOf" srcId="{F70C64AD-2CEA-415F-A2E0-8B10339C17F3}" destId="{58D29E05-104B-4416-A19D-8403A9540285}" srcOrd="0" destOrd="0" presId="urn:microsoft.com/office/officeart/2005/8/layout/vProcess5"/>
    <dgm:cxn modelId="{2E79A0E8-C673-4742-9C80-7110B2D6FE7A}" type="presOf" srcId="{529705E2-092B-40BC-B5A7-071566BF4A69}" destId="{D61932FB-8146-4D4E-AE07-417DC87A39A2}" srcOrd="1" destOrd="0" presId="urn:microsoft.com/office/officeart/2005/8/layout/vProcess5"/>
    <dgm:cxn modelId="{8FD52AEC-B98B-46EF-90D4-01F696329076}" type="presOf" srcId="{802063A3-F895-475C-9E48-D5B274C7F38D}" destId="{53BD6DF8-9E56-4549-B816-12043F03DC65}" srcOrd="0" destOrd="0" presId="urn:microsoft.com/office/officeart/2005/8/layout/vProcess5"/>
    <dgm:cxn modelId="{62F7B47E-3097-41C2-92B8-37FD14208A12}" type="presParOf" srcId="{8E3C68C2-1C73-4591-946C-2D4A5F34F0B4}" destId="{ACF36BC0-4131-4321-AC67-2A8C81AE00B5}" srcOrd="0" destOrd="0" presId="urn:microsoft.com/office/officeart/2005/8/layout/vProcess5"/>
    <dgm:cxn modelId="{85247ED0-0B67-4EF2-B9A6-E44F7ED5E98A}" type="presParOf" srcId="{8E3C68C2-1C73-4591-946C-2D4A5F34F0B4}" destId="{58D29E05-104B-4416-A19D-8403A9540285}" srcOrd="1" destOrd="0" presId="urn:microsoft.com/office/officeart/2005/8/layout/vProcess5"/>
    <dgm:cxn modelId="{F469EC8C-F7A4-4047-9C31-5DF7F5E6D9A8}" type="presParOf" srcId="{8E3C68C2-1C73-4591-946C-2D4A5F34F0B4}" destId="{3B96BDAA-3E3D-4DAD-9BBF-623D95686FE5}" srcOrd="2" destOrd="0" presId="urn:microsoft.com/office/officeart/2005/8/layout/vProcess5"/>
    <dgm:cxn modelId="{EAB7A4F1-DBBB-4B8D-96D2-75F67A568A25}" type="presParOf" srcId="{8E3C68C2-1C73-4591-946C-2D4A5F34F0B4}" destId="{53BD6DF8-9E56-4549-B816-12043F03DC65}" srcOrd="3" destOrd="0" presId="urn:microsoft.com/office/officeart/2005/8/layout/vProcess5"/>
    <dgm:cxn modelId="{03638AF1-77FF-4CB7-BD21-5B24324AC507}" type="presParOf" srcId="{8E3C68C2-1C73-4591-946C-2D4A5F34F0B4}" destId="{E17D9C35-077C-4FD5-BB49-AC35DE6C9522}" srcOrd="4" destOrd="0" presId="urn:microsoft.com/office/officeart/2005/8/layout/vProcess5"/>
    <dgm:cxn modelId="{960842FD-81C1-40C0-88C5-757656C1028C}" type="presParOf" srcId="{8E3C68C2-1C73-4591-946C-2D4A5F34F0B4}" destId="{C6D23951-F982-42AF-A669-B5C489C8D5E3}" srcOrd="5" destOrd="0" presId="urn:microsoft.com/office/officeart/2005/8/layout/vProcess5"/>
    <dgm:cxn modelId="{98D409E1-4158-4EF7-A47E-18B9B83556D6}" type="presParOf" srcId="{8E3C68C2-1C73-4591-946C-2D4A5F34F0B4}" destId="{88188BC4-5920-4D9F-B45C-94465361AFD3}" srcOrd="6" destOrd="0" presId="urn:microsoft.com/office/officeart/2005/8/layout/vProcess5"/>
    <dgm:cxn modelId="{386BADA4-87C6-4D69-8EF8-36ACA3FE8670}" type="presParOf" srcId="{8E3C68C2-1C73-4591-946C-2D4A5F34F0B4}" destId="{D61932FB-8146-4D4E-AE07-417DC87A39A2}" srcOrd="7" destOrd="0" presId="urn:microsoft.com/office/officeart/2005/8/layout/vProcess5"/>
    <dgm:cxn modelId="{1C8B4571-2ECB-451C-8613-E22698A6E52A}" type="presParOf" srcId="{8E3C68C2-1C73-4591-946C-2D4A5F34F0B4}" destId="{3FF0CAEA-FBC4-450C-A4B8-1225FE85E05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C49CD15-9909-43B7-AE0E-E2BEC0D6B0F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EB96219-88A2-4AAA-86E7-4BD311AE291F}">
      <dgm:prSet phldrT="[Testo]"/>
      <dgm:spPr/>
      <dgm:t>
        <a:bodyPr/>
        <a:lstStyle/>
        <a:p>
          <a:r>
            <a:rPr lang="it-IT" dirty="0"/>
            <a:t>Conferimento d’opera e servizi</a:t>
          </a:r>
        </a:p>
      </dgm:t>
    </dgm:pt>
    <dgm:pt modelId="{4BE6135A-8E6E-4990-9C07-773D2723B8DE}" type="parTrans" cxnId="{CAD510EB-B8BD-48EF-80BC-6C0F4B79001E}">
      <dgm:prSet/>
      <dgm:spPr/>
      <dgm:t>
        <a:bodyPr/>
        <a:lstStyle/>
        <a:p>
          <a:endParaRPr lang="it-IT"/>
        </a:p>
      </dgm:t>
    </dgm:pt>
    <dgm:pt modelId="{06BE4F45-5EB1-4A61-84C8-10ECF282D273}" type="sibTrans" cxnId="{CAD510EB-B8BD-48EF-80BC-6C0F4B79001E}">
      <dgm:prSet/>
      <dgm:spPr/>
      <dgm:t>
        <a:bodyPr/>
        <a:lstStyle/>
        <a:p>
          <a:endParaRPr lang="it-IT"/>
        </a:p>
      </dgm:t>
    </dgm:pt>
    <dgm:pt modelId="{3F15C7E8-41F0-4E4D-8943-6FB74CE08EA8}">
      <dgm:prSet phldrT="[Testo]"/>
      <dgm:spPr/>
      <dgm:t>
        <a:bodyPr/>
        <a:lstStyle/>
        <a:p>
          <a:r>
            <a:rPr lang="it-IT" dirty="0"/>
            <a:t>Orientamento prevalente</a:t>
          </a:r>
        </a:p>
      </dgm:t>
    </dgm:pt>
    <dgm:pt modelId="{DF60C4C6-F280-4693-BB9B-9CA61082C36C}" type="parTrans" cxnId="{2D7C315A-A43F-48D7-9B9B-042A24DFD246}">
      <dgm:prSet/>
      <dgm:spPr/>
      <dgm:t>
        <a:bodyPr/>
        <a:lstStyle/>
        <a:p>
          <a:endParaRPr lang="it-IT"/>
        </a:p>
      </dgm:t>
    </dgm:pt>
    <dgm:pt modelId="{3166B0D8-1397-45DB-9E29-670EED2A0EC1}" type="sibTrans" cxnId="{2D7C315A-A43F-48D7-9B9B-042A24DFD246}">
      <dgm:prSet/>
      <dgm:spPr/>
      <dgm:t>
        <a:bodyPr/>
        <a:lstStyle/>
        <a:p>
          <a:endParaRPr lang="it-IT"/>
        </a:p>
      </dgm:t>
    </dgm:pt>
    <dgm:pt modelId="{22D04BA6-302C-4F07-8EB9-6340DEC3524B}">
      <dgm:prSet phldrT="[Testo]"/>
      <dgm:spPr/>
      <dgm:t>
        <a:bodyPr/>
        <a:lstStyle/>
        <a:p>
          <a:r>
            <a:rPr lang="it-IT" dirty="0"/>
            <a:t>Obbligo perizia di stima</a:t>
          </a:r>
        </a:p>
      </dgm:t>
    </dgm:pt>
    <dgm:pt modelId="{3DC89CA8-3F0C-4B2D-8404-31352868916D}" type="parTrans" cxnId="{E4DB1F76-3E04-4E44-90A2-E65A6A4DC764}">
      <dgm:prSet/>
      <dgm:spPr/>
      <dgm:t>
        <a:bodyPr/>
        <a:lstStyle/>
        <a:p>
          <a:endParaRPr lang="it-IT"/>
        </a:p>
      </dgm:t>
    </dgm:pt>
    <dgm:pt modelId="{631F0B89-6129-4860-B90B-E533AD7A1E88}" type="sibTrans" cxnId="{E4DB1F76-3E04-4E44-90A2-E65A6A4DC764}">
      <dgm:prSet/>
      <dgm:spPr/>
      <dgm:t>
        <a:bodyPr/>
        <a:lstStyle/>
        <a:p>
          <a:endParaRPr lang="it-IT"/>
        </a:p>
      </dgm:t>
    </dgm:pt>
    <dgm:pt modelId="{4AE6E907-035F-4B88-9463-9D117339CCD2}" type="pres">
      <dgm:prSet presAssocID="{9C49CD15-9909-43B7-AE0E-E2BEC0D6B0F1}" presName="Name0" presStyleCnt="0">
        <dgm:presLayoutVars>
          <dgm:dir/>
          <dgm:resizeHandles val="exact"/>
        </dgm:presLayoutVars>
      </dgm:prSet>
      <dgm:spPr/>
    </dgm:pt>
    <dgm:pt modelId="{9CCC641C-9E6A-4EA8-A855-30252E7B094D}" type="pres">
      <dgm:prSet presAssocID="{8EB96219-88A2-4AAA-86E7-4BD311AE291F}" presName="node" presStyleLbl="node1" presStyleIdx="0" presStyleCnt="3">
        <dgm:presLayoutVars>
          <dgm:bulletEnabled val="1"/>
        </dgm:presLayoutVars>
      </dgm:prSet>
      <dgm:spPr/>
    </dgm:pt>
    <dgm:pt modelId="{AC3F6AE0-2617-4783-A0AC-933818053608}" type="pres">
      <dgm:prSet presAssocID="{06BE4F45-5EB1-4A61-84C8-10ECF282D273}" presName="sibTrans" presStyleLbl="sibTrans2D1" presStyleIdx="0" presStyleCnt="2"/>
      <dgm:spPr/>
    </dgm:pt>
    <dgm:pt modelId="{EFC5C8AB-6BDE-4F08-9187-EA8A1770C733}" type="pres">
      <dgm:prSet presAssocID="{06BE4F45-5EB1-4A61-84C8-10ECF282D273}" presName="connectorText" presStyleLbl="sibTrans2D1" presStyleIdx="0" presStyleCnt="2"/>
      <dgm:spPr/>
    </dgm:pt>
    <dgm:pt modelId="{95356737-7AD5-4B84-8589-BDEFC0E04AB6}" type="pres">
      <dgm:prSet presAssocID="{3F15C7E8-41F0-4E4D-8943-6FB74CE08EA8}" presName="node" presStyleLbl="node1" presStyleIdx="1" presStyleCnt="3">
        <dgm:presLayoutVars>
          <dgm:bulletEnabled val="1"/>
        </dgm:presLayoutVars>
      </dgm:prSet>
      <dgm:spPr/>
    </dgm:pt>
    <dgm:pt modelId="{B6129A1E-BA50-4F78-B513-1E9323D3D07F}" type="pres">
      <dgm:prSet presAssocID="{3166B0D8-1397-45DB-9E29-670EED2A0EC1}" presName="sibTrans" presStyleLbl="sibTrans2D1" presStyleIdx="1" presStyleCnt="2"/>
      <dgm:spPr/>
    </dgm:pt>
    <dgm:pt modelId="{106C34DD-F760-4AD0-BF0C-5F949795CEDC}" type="pres">
      <dgm:prSet presAssocID="{3166B0D8-1397-45DB-9E29-670EED2A0EC1}" presName="connectorText" presStyleLbl="sibTrans2D1" presStyleIdx="1" presStyleCnt="2"/>
      <dgm:spPr/>
    </dgm:pt>
    <dgm:pt modelId="{319C1CBD-4E80-4317-9F33-8D563EE831E1}" type="pres">
      <dgm:prSet presAssocID="{22D04BA6-302C-4F07-8EB9-6340DEC3524B}" presName="node" presStyleLbl="node1" presStyleIdx="2" presStyleCnt="3">
        <dgm:presLayoutVars>
          <dgm:bulletEnabled val="1"/>
        </dgm:presLayoutVars>
      </dgm:prSet>
      <dgm:spPr/>
    </dgm:pt>
  </dgm:ptLst>
  <dgm:cxnLst>
    <dgm:cxn modelId="{42826325-6D26-414E-A63A-E2D3E4B2523C}" type="presOf" srcId="{06BE4F45-5EB1-4A61-84C8-10ECF282D273}" destId="{EFC5C8AB-6BDE-4F08-9187-EA8A1770C733}" srcOrd="1" destOrd="0" presId="urn:microsoft.com/office/officeart/2005/8/layout/process1"/>
    <dgm:cxn modelId="{79120C5E-FDD0-4DC3-992F-B96209C4B6C8}" type="presOf" srcId="{06BE4F45-5EB1-4A61-84C8-10ECF282D273}" destId="{AC3F6AE0-2617-4783-A0AC-933818053608}" srcOrd="0" destOrd="0" presId="urn:microsoft.com/office/officeart/2005/8/layout/process1"/>
    <dgm:cxn modelId="{F676AC4F-D5CA-4BCB-94C5-8C9A9644AB86}" type="presOf" srcId="{8EB96219-88A2-4AAA-86E7-4BD311AE291F}" destId="{9CCC641C-9E6A-4EA8-A855-30252E7B094D}" srcOrd="0" destOrd="0" presId="urn:microsoft.com/office/officeart/2005/8/layout/process1"/>
    <dgm:cxn modelId="{E4DB1F76-3E04-4E44-90A2-E65A6A4DC764}" srcId="{9C49CD15-9909-43B7-AE0E-E2BEC0D6B0F1}" destId="{22D04BA6-302C-4F07-8EB9-6340DEC3524B}" srcOrd="2" destOrd="0" parTransId="{3DC89CA8-3F0C-4B2D-8404-31352868916D}" sibTransId="{631F0B89-6129-4860-B90B-E533AD7A1E88}"/>
    <dgm:cxn modelId="{2D7C315A-A43F-48D7-9B9B-042A24DFD246}" srcId="{9C49CD15-9909-43B7-AE0E-E2BEC0D6B0F1}" destId="{3F15C7E8-41F0-4E4D-8943-6FB74CE08EA8}" srcOrd="1" destOrd="0" parTransId="{DF60C4C6-F280-4693-BB9B-9CA61082C36C}" sibTransId="{3166B0D8-1397-45DB-9E29-670EED2A0EC1}"/>
    <dgm:cxn modelId="{778C758D-3098-4ABA-A0FC-B6FF43D2CFBD}" type="presOf" srcId="{22D04BA6-302C-4F07-8EB9-6340DEC3524B}" destId="{319C1CBD-4E80-4317-9F33-8D563EE831E1}" srcOrd="0" destOrd="0" presId="urn:microsoft.com/office/officeart/2005/8/layout/process1"/>
    <dgm:cxn modelId="{422BF1CB-7132-4FF9-B47F-B28304BBF299}" type="presOf" srcId="{9C49CD15-9909-43B7-AE0E-E2BEC0D6B0F1}" destId="{4AE6E907-035F-4B88-9463-9D117339CCD2}" srcOrd="0" destOrd="0" presId="urn:microsoft.com/office/officeart/2005/8/layout/process1"/>
    <dgm:cxn modelId="{882BAFD6-2E4D-45A0-9C48-D98280FA1AD6}" type="presOf" srcId="{3166B0D8-1397-45DB-9E29-670EED2A0EC1}" destId="{B6129A1E-BA50-4F78-B513-1E9323D3D07F}" srcOrd="0" destOrd="0" presId="urn:microsoft.com/office/officeart/2005/8/layout/process1"/>
    <dgm:cxn modelId="{A55D45E4-EE54-4725-A04E-DF6E2F3FCB65}" type="presOf" srcId="{3166B0D8-1397-45DB-9E29-670EED2A0EC1}" destId="{106C34DD-F760-4AD0-BF0C-5F949795CEDC}" srcOrd="1" destOrd="0" presId="urn:microsoft.com/office/officeart/2005/8/layout/process1"/>
    <dgm:cxn modelId="{CAD510EB-B8BD-48EF-80BC-6C0F4B79001E}" srcId="{9C49CD15-9909-43B7-AE0E-E2BEC0D6B0F1}" destId="{8EB96219-88A2-4AAA-86E7-4BD311AE291F}" srcOrd="0" destOrd="0" parTransId="{4BE6135A-8E6E-4990-9C07-773D2723B8DE}" sibTransId="{06BE4F45-5EB1-4A61-84C8-10ECF282D273}"/>
    <dgm:cxn modelId="{31528DFA-7E59-4DD4-BD03-09297BB83E0F}" type="presOf" srcId="{3F15C7E8-41F0-4E4D-8943-6FB74CE08EA8}" destId="{95356737-7AD5-4B84-8589-BDEFC0E04AB6}" srcOrd="0" destOrd="0" presId="urn:microsoft.com/office/officeart/2005/8/layout/process1"/>
    <dgm:cxn modelId="{BCB22290-5F4C-4263-A31A-640A9E631EB5}" type="presParOf" srcId="{4AE6E907-035F-4B88-9463-9D117339CCD2}" destId="{9CCC641C-9E6A-4EA8-A855-30252E7B094D}" srcOrd="0" destOrd="0" presId="urn:microsoft.com/office/officeart/2005/8/layout/process1"/>
    <dgm:cxn modelId="{FF1C3072-7815-40F5-832B-33C9088FB158}" type="presParOf" srcId="{4AE6E907-035F-4B88-9463-9D117339CCD2}" destId="{AC3F6AE0-2617-4783-A0AC-933818053608}" srcOrd="1" destOrd="0" presId="urn:microsoft.com/office/officeart/2005/8/layout/process1"/>
    <dgm:cxn modelId="{B7E129B6-0B6D-4F80-A281-D0C78803CE60}" type="presParOf" srcId="{AC3F6AE0-2617-4783-A0AC-933818053608}" destId="{EFC5C8AB-6BDE-4F08-9187-EA8A1770C733}" srcOrd="0" destOrd="0" presId="urn:microsoft.com/office/officeart/2005/8/layout/process1"/>
    <dgm:cxn modelId="{44BC9675-5F90-4BA1-8935-E92088633B56}" type="presParOf" srcId="{4AE6E907-035F-4B88-9463-9D117339CCD2}" destId="{95356737-7AD5-4B84-8589-BDEFC0E04AB6}" srcOrd="2" destOrd="0" presId="urn:microsoft.com/office/officeart/2005/8/layout/process1"/>
    <dgm:cxn modelId="{C157A823-B82A-4F39-ACAB-32F9FB3339FE}" type="presParOf" srcId="{4AE6E907-035F-4B88-9463-9D117339CCD2}" destId="{B6129A1E-BA50-4F78-B513-1E9323D3D07F}" srcOrd="3" destOrd="0" presId="urn:microsoft.com/office/officeart/2005/8/layout/process1"/>
    <dgm:cxn modelId="{02B81CB1-4AE3-4D9A-A612-6A7CD443D202}" type="presParOf" srcId="{B6129A1E-BA50-4F78-B513-1E9323D3D07F}" destId="{106C34DD-F760-4AD0-BF0C-5F949795CEDC}" srcOrd="0" destOrd="0" presId="urn:microsoft.com/office/officeart/2005/8/layout/process1"/>
    <dgm:cxn modelId="{A505EE41-5648-4E5B-8987-4610BDE9BB40}" type="presParOf" srcId="{4AE6E907-035F-4B88-9463-9D117339CCD2}" destId="{319C1CBD-4E80-4317-9F33-8D563EE831E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42102A0-9199-4489-88FA-D3767F478FD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09F374E-2C19-40AD-9D76-033425802607}">
      <dgm:prSet phldrT="[Testo]"/>
      <dgm:spPr/>
      <dgm:t>
        <a:bodyPr/>
        <a:lstStyle/>
        <a:p>
          <a:r>
            <a:rPr lang="it-IT" dirty="0"/>
            <a:t>I</a:t>
          </a:r>
          <a:r>
            <a:rPr lang="it-IT" baseline="0" dirty="0"/>
            <a:t> CONFERIMENTI</a:t>
          </a:r>
          <a:endParaRPr lang="it-IT" dirty="0"/>
        </a:p>
      </dgm:t>
    </dgm:pt>
    <dgm:pt modelId="{C43B1772-7662-4459-998C-8BBE8AEFCB69}" type="parTrans" cxnId="{491DBD3C-22D2-4FC0-B60F-A5C7695AA326}">
      <dgm:prSet/>
      <dgm:spPr/>
      <dgm:t>
        <a:bodyPr/>
        <a:lstStyle/>
        <a:p>
          <a:endParaRPr lang="it-IT"/>
        </a:p>
      </dgm:t>
    </dgm:pt>
    <dgm:pt modelId="{33D51AD7-9345-4D45-9476-AE3F27CE0ECD}" type="sibTrans" cxnId="{491DBD3C-22D2-4FC0-B60F-A5C7695AA326}">
      <dgm:prSet/>
      <dgm:spPr/>
      <dgm:t>
        <a:bodyPr/>
        <a:lstStyle/>
        <a:p>
          <a:endParaRPr lang="it-IT"/>
        </a:p>
      </dgm:t>
    </dgm:pt>
    <dgm:pt modelId="{57F54CA3-1E5A-4CFF-AF75-88BABCD72F2A}">
      <dgm:prSet phldrT="[Testo]"/>
      <dgm:spPr/>
      <dgm:t>
        <a:bodyPr/>
        <a:lstStyle/>
        <a:p>
          <a:r>
            <a:rPr lang="it-IT" dirty="0"/>
            <a:t>Soci non professionisti: possono conferire prestazioni tecniche o di capitale</a:t>
          </a:r>
        </a:p>
      </dgm:t>
    </dgm:pt>
    <dgm:pt modelId="{4A29C660-9E3B-484D-BF8B-DC4A56706FDB}" type="parTrans" cxnId="{CA89491F-FB62-4E65-9531-3C9502232CD2}">
      <dgm:prSet/>
      <dgm:spPr/>
      <dgm:t>
        <a:bodyPr/>
        <a:lstStyle/>
        <a:p>
          <a:endParaRPr lang="it-IT"/>
        </a:p>
      </dgm:t>
    </dgm:pt>
    <dgm:pt modelId="{9D014661-FA19-4B8F-8E34-4DE2348B3E95}" type="sibTrans" cxnId="{CA89491F-FB62-4E65-9531-3C9502232CD2}">
      <dgm:prSet/>
      <dgm:spPr/>
      <dgm:t>
        <a:bodyPr/>
        <a:lstStyle/>
        <a:p>
          <a:endParaRPr lang="it-IT"/>
        </a:p>
      </dgm:t>
    </dgm:pt>
    <dgm:pt modelId="{C52E82D3-7208-482A-B2EF-F87A64EB968C}">
      <dgm:prSet phldrT="[Testo]"/>
      <dgm:spPr/>
      <dgm:t>
        <a:bodyPr/>
        <a:lstStyle/>
        <a:p>
          <a:r>
            <a:rPr lang="it-IT" dirty="0"/>
            <a:t>Soci professionisti: possono conferire sia attività professionali che capitale</a:t>
          </a:r>
        </a:p>
      </dgm:t>
    </dgm:pt>
    <dgm:pt modelId="{9A9B5CFF-6605-4549-B08E-9F11B52A1EA9}" type="parTrans" cxnId="{09C24C96-C48A-40BA-A143-8413D4B31860}">
      <dgm:prSet/>
      <dgm:spPr/>
      <dgm:t>
        <a:bodyPr/>
        <a:lstStyle/>
        <a:p>
          <a:endParaRPr lang="it-IT"/>
        </a:p>
      </dgm:t>
    </dgm:pt>
    <dgm:pt modelId="{2176B2C3-0E93-496D-857F-36CBE4A73916}" type="sibTrans" cxnId="{09C24C96-C48A-40BA-A143-8413D4B31860}">
      <dgm:prSet/>
      <dgm:spPr/>
      <dgm:t>
        <a:bodyPr/>
        <a:lstStyle/>
        <a:p>
          <a:endParaRPr lang="it-IT"/>
        </a:p>
      </dgm:t>
    </dgm:pt>
    <dgm:pt modelId="{22B89BF0-906D-4DA2-B610-F836E349C0F8}" type="pres">
      <dgm:prSet presAssocID="{242102A0-9199-4489-88FA-D3767F478FD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3353AE4-22D4-4622-AAE4-65C23BD7B4CD}" type="pres">
      <dgm:prSet presAssocID="{809F374E-2C19-40AD-9D76-033425802607}" presName="root1" presStyleCnt="0"/>
      <dgm:spPr/>
    </dgm:pt>
    <dgm:pt modelId="{1155F9BF-2BED-43DB-8096-47B2C3900A2E}" type="pres">
      <dgm:prSet presAssocID="{809F374E-2C19-40AD-9D76-033425802607}" presName="LevelOneTextNode" presStyleLbl="node0" presStyleIdx="0" presStyleCnt="1" custLinFactNeighborY="-10032">
        <dgm:presLayoutVars>
          <dgm:chPref val="3"/>
        </dgm:presLayoutVars>
      </dgm:prSet>
      <dgm:spPr/>
    </dgm:pt>
    <dgm:pt modelId="{E7D98D79-135F-4E87-A267-E3D249F511CB}" type="pres">
      <dgm:prSet presAssocID="{809F374E-2C19-40AD-9D76-033425802607}" presName="level2hierChild" presStyleCnt="0"/>
      <dgm:spPr/>
    </dgm:pt>
    <dgm:pt modelId="{38BEF37D-C922-43A4-A90C-B1207A9C82E7}" type="pres">
      <dgm:prSet presAssocID="{4A29C660-9E3B-484D-BF8B-DC4A56706FDB}" presName="conn2-1" presStyleLbl="parChTrans1D2" presStyleIdx="0" presStyleCnt="2"/>
      <dgm:spPr/>
    </dgm:pt>
    <dgm:pt modelId="{4F3F4F83-0A2D-4BAA-BCC9-4B18EDF7DD0B}" type="pres">
      <dgm:prSet presAssocID="{4A29C660-9E3B-484D-BF8B-DC4A56706FDB}" presName="connTx" presStyleLbl="parChTrans1D2" presStyleIdx="0" presStyleCnt="2"/>
      <dgm:spPr/>
    </dgm:pt>
    <dgm:pt modelId="{C8A28B78-3A5B-4449-BB01-D027C7B5BEF2}" type="pres">
      <dgm:prSet presAssocID="{57F54CA3-1E5A-4CFF-AF75-88BABCD72F2A}" presName="root2" presStyleCnt="0"/>
      <dgm:spPr/>
    </dgm:pt>
    <dgm:pt modelId="{F41F7526-E23F-4C34-88D5-E61448C67297}" type="pres">
      <dgm:prSet presAssocID="{57F54CA3-1E5A-4CFF-AF75-88BABCD72F2A}" presName="LevelTwoTextNode" presStyleLbl="node2" presStyleIdx="0" presStyleCnt="2" custLinFactNeighborY="1659">
        <dgm:presLayoutVars>
          <dgm:chPref val="3"/>
        </dgm:presLayoutVars>
      </dgm:prSet>
      <dgm:spPr/>
    </dgm:pt>
    <dgm:pt modelId="{21A7BED3-BD58-4FD6-BF4F-028FA77E58FB}" type="pres">
      <dgm:prSet presAssocID="{57F54CA3-1E5A-4CFF-AF75-88BABCD72F2A}" presName="level3hierChild" presStyleCnt="0"/>
      <dgm:spPr/>
    </dgm:pt>
    <dgm:pt modelId="{3EF426F6-79CE-4E25-9554-7A44CCBC6744}" type="pres">
      <dgm:prSet presAssocID="{9A9B5CFF-6605-4549-B08E-9F11B52A1EA9}" presName="conn2-1" presStyleLbl="parChTrans1D2" presStyleIdx="1" presStyleCnt="2"/>
      <dgm:spPr/>
    </dgm:pt>
    <dgm:pt modelId="{A9748C90-5E28-46D5-AD48-577F56407741}" type="pres">
      <dgm:prSet presAssocID="{9A9B5CFF-6605-4549-B08E-9F11B52A1EA9}" presName="connTx" presStyleLbl="parChTrans1D2" presStyleIdx="1" presStyleCnt="2"/>
      <dgm:spPr/>
    </dgm:pt>
    <dgm:pt modelId="{627E0FF6-3533-47F1-BDCB-450AFD3BFF3F}" type="pres">
      <dgm:prSet presAssocID="{C52E82D3-7208-482A-B2EF-F87A64EB968C}" presName="root2" presStyleCnt="0"/>
      <dgm:spPr/>
    </dgm:pt>
    <dgm:pt modelId="{BFA8D6F7-43CD-49C9-8FC3-ECB5C4374E46}" type="pres">
      <dgm:prSet presAssocID="{C52E82D3-7208-482A-B2EF-F87A64EB968C}" presName="LevelTwoTextNode" presStyleLbl="node2" presStyleIdx="1" presStyleCnt="2" custLinFactNeighborY="-10032">
        <dgm:presLayoutVars>
          <dgm:chPref val="3"/>
        </dgm:presLayoutVars>
      </dgm:prSet>
      <dgm:spPr/>
    </dgm:pt>
    <dgm:pt modelId="{91077540-0E5B-4F3D-B01F-C46B897990A7}" type="pres">
      <dgm:prSet presAssocID="{C52E82D3-7208-482A-B2EF-F87A64EB968C}" presName="level3hierChild" presStyleCnt="0"/>
      <dgm:spPr/>
    </dgm:pt>
  </dgm:ptLst>
  <dgm:cxnLst>
    <dgm:cxn modelId="{CA89491F-FB62-4E65-9531-3C9502232CD2}" srcId="{809F374E-2C19-40AD-9D76-033425802607}" destId="{57F54CA3-1E5A-4CFF-AF75-88BABCD72F2A}" srcOrd="0" destOrd="0" parTransId="{4A29C660-9E3B-484D-BF8B-DC4A56706FDB}" sibTransId="{9D014661-FA19-4B8F-8E34-4DE2348B3E95}"/>
    <dgm:cxn modelId="{BE731E26-5CD2-4CF3-9B72-95D9D9377F3C}" type="presOf" srcId="{9A9B5CFF-6605-4549-B08E-9F11B52A1EA9}" destId="{A9748C90-5E28-46D5-AD48-577F56407741}" srcOrd="1" destOrd="0" presId="urn:microsoft.com/office/officeart/2005/8/layout/hierarchy2"/>
    <dgm:cxn modelId="{A250682D-D4E9-4F1C-AE7C-1B953D6242B6}" type="presOf" srcId="{242102A0-9199-4489-88FA-D3767F478FDF}" destId="{22B89BF0-906D-4DA2-B610-F836E349C0F8}" srcOrd="0" destOrd="0" presId="urn:microsoft.com/office/officeart/2005/8/layout/hierarchy2"/>
    <dgm:cxn modelId="{491DBD3C-22D2-4FC0-B60F-A5C7695AA326}" srcId="{242102A0-9199-4489-88FA-D3767F478FDF}" destId="{809F374E-2C19-40AD-9D76-033425802607}" srcOrd="0" destOrd="0" parTransId="{C43B1772-7662-4459-998C-8BBE8AEFCB69}" sibTransId="{33D51AD7-9345-4D45-9476-AE3F27CE0ECD}"/>
    <dgm:cxn modelId="{AC5DF390-F53F-45DF-BF38-627A18DB3B56}" type="presOf" srcId="{C52E82D3-7208-482A-B2EF-F87A64EB968C}" destId="{BFA8D6F7-43CD-49C9-8FC3-ECB5C4374E46}" srcOrd="0" destOrd="0" presId="urn:microsoft.com/office/officeart/2005/8/layout/hierarchy2"/>
    <dgm:cxn modelId="{09C24C96-C48A-40BA-A143-8413D4B31860}" srcId="{809F374E-2C19-40AD-9D76-033425802607}" destId="{C52E82D3-7208-482A-B2EF-F87A64EB968C}" srcOrd="1" destOrd="0" parTransId="{9A9B5CFF-6605-4549-B08E-9F11B52A1EA9}" sibTransId="{2176B2C3-0E93-496D-857F-36CBE4A73916}"/>
    <dgm:cxn modelId="{D1CC94BB-EA5D-4891-AC06-9B507133B814}" type="presOf" srcId="{9A9B5CFF-6605-4549-B08E-9F11B52A1EA9}" destId="{3EF426F6-79CE-4E25-9554-7A44CCBC6744}" srcOrd="0" destOrd="0" presId="urn:microsoft.com/office/officeart/2005/8/layout/hierarchy2"/>
    <dgm:cxn modelId="{BCB092D0-102A-42C4-91F6-25E4A4FA3BFF}" type="presOf" srcId="{57F54CA3-1E5A-4CFF-AF75-88BABCD72F2A}" destId="{F41F7526-E23F-4C34-88D5-E61448C67297}" srcOrd="0" destOrd="0" presId="urn:microsoft.com/office/officeart/2005/8/layout/hierarchy2"/>
    <dgm:cxn modelId="{5CDE07D2-B3B6-4B9E-BB48-EA7ED8D47043}" type="presOf" srcId="{4A29C660-9E3B-484D-BF8B-DC4A56706FDB}" destId="{38BEF37D-C922-43A4-A90C-B1207A9C82E7}" srcOrd="0" destOrd="0" presId="urn:microsoft.com/office/officeart/2005/8/layout/hierarchy2"/>
    <dgm:cxn modelId="{D9CB19DB-A665-46D1-B84D-982BDDE24690}" type="presOf" srcId="{809F374E-2C19-40AD-9D76-033425802607}" destId="{1155F9BF-2BED-43DB-8096-47B2C3900A2E}" srcOrd="0" destOrd="0" presId="urn:microsoft.com/office/officeart/2005/8/layout/hierarchy2"/>
    <dgm:cxn modelId="{975DD7F3-1724-4D99-85E0-A2E3DA512EA5}" type="presOf" srcId="{4A29C660-9E3B-484D-BF8B-DC4A56706FDB}" destId="{4F3F4F83-0A2D-4BAA-BCC9-4B18EDF7DD0B}" srcOrd="1" destOrd="0" presId="urn:microsoft.com/office/officeart/2005/8/layout/hierarchy2"/>
    <dgm:cxn modelId="{9DDEBF27-B635-4162-AD7C-255F0E35E7F9}" type="presParOf" srcId="{22B89BF0-906D-4DA2-B610-F836E349C0F8}" destId="{03353AE4-22D4-4622-AAE4-65C23BD7B4CD}" srcOrd="0" destOrd="0" presId="urn:microsoft.com/office/officeart/2005/8/layout/hierarchy2"/>
    <dgm:cxn modelId="{1FEB4FD0-DE42-4DF2-B5F1-D2892B1218EA}" type="presParOf" srcId="{03353AE4-22D4-4622-AAE4-65C23BD7B4CD}" destId="{1155F9BF-2BED-43DB-8096-47B2C3900A2E}" srcOrd="0" destOrd="0" presId="urn:microsoft.com/office/officeart/2005/8/layout/hierarchy2"/>
    <dgm:cxn modelId="{A8EFBB5B-6076-4C89-95BD-01536F0E4B93}" type="presParOf" srcId="{03353AE4-22D4-4622-AAE4-65C23BD7B4CD}" destId="{E7D98D79-135F-4E87-A267-E3D249F511CB}" srcOrd="1" destOrd="0" presId="urn:microsoft.com/office/officeart/2005/8/layout/hierarchy2"/>
    <dgm:cxn modelId="{55D6A69D-A8A3-4BE6-83E8-A98B8F18CF5C}" type="presParOf" srcId="{E7D98D79-135F-4E87-A267-E3D249F511CB}" destId="{38BEF37D-C922-43A4-A90C-B1207A9C82E7}" srcOrd="0" destOrd="0" presId="urn:microsoft.com/office/officeart/2005/8/layout/hierarchy2"/>
    <dgm:cxn modelId="{40034062-376B-4FD9-9BA6-50ABC7BE1CEC}" type="presParOf" srcId="{38BEF37D-C922-43A4-A90C-B1207A9C82E7}" destId="{4F3F4F83-0A2D-4BAA-BCC9-4B18EDF7DD0B}" srcOrd="0" destOrd="0" presId="urn:microsoft.com/office/officeart/2005/8/layout/hierarchy2"/>
    <dgm:cxn modelId="{7A79C7B0-F254-49FE-A4C8-2E87DE16B4F2}" type="presParOf" srcId="{E7D98D79-135F-4E87-A267-E3D249F511CB}" destId="{C8A28B78-3A5B-4449-BB01-D027C7B5BEF2}" srcOrd="1" destOrd="0" presId="urn:microsoft.com/office/officeart/2005/8/layout/hierarchy2"/>
    <dgm:cxn modelId="{7896FB4E-08CB-4AE6-8660-131DF0AD00F0}" type="presParOf" srcId="{C8A28B78-3A5B-4449-BB01-D027C7B5BEF2}" destId="{F41F7526-E23F-4C34-88D5-E61448C67297}" srcOrd="0" destOrd="0" presId="urn:microsoft.com/office/officeart/2005/8/layout/hierarchy2"/>
    <dgm:cxn modelId="{B7A543A2-F248-4D92-AC82-33070913B27E}" type="presParOf" srcId="{C8A28B78-3A5B-4449-BB01-D027C7B5BEF2}" destId="{21A7BED3-BD58-4FD6-BF4F-028FA77E58FB}" srcOrd="1" destOrd="0" presId="urn:microsoft.com/office/officeart/2005/8/layout/hierarchy2"/>
    <dgm:cxn modelId="{B8AE6094-E9FB-4EF8-AE2A-90E8BE4EA859}" type="presParOf" srcId="{E7D98D79-135F-4E87-A267-E3D249F511CB}" destId="{3EF426F6-79CE-4E25-9554-7A44CCBC6744}" srcOrd="2" destOrd="0" presId="urn:microsoft.com/office/officeart/2005/8/layout/hierarchy2"/>
    <dgm:cxn modelId="{929613CF-C79C-40E3-8EEF-8D2E7187E8DF}" type="presParOf" srcId="{3EF426F6-79CE-4E25-9554-7A44CCBC6744}" destId="{A9748C90-5E28-46D5-AD48-577F56407741}" srcOrd="0" destOrd="0" presId="urn:microsoft.com/office/officeart/2005/8/layout/hierarchy2"/>
    <dgm:cxn modelId="{ABD54110-D62E-40BB-A25F-52E87AC52948}" type="presParOf" srcId="{E7D98D79-135F-4E87-A267-E3D249F511CB}" destId="{627E0FF6-3533-47F1-BDCB-450AFD3BFF3F}" srcOrd="3" destOrd="0" presId="urn:microsoft.com/office/officeart/2005/8/layout/hierarchy2"/>
    <dgm:cxn modelId="{C33A0FED-B797-4AD6-82EA-B7665B97C00C}" type="presParOf" srcId="{627E0FF6-3533-47F1-BDCB-450AFD3BFF3F}" destId="{BFA8D6F7-43CD-49C9-8FC3-ECB5C4374E46}" srcOrd="0" destOrd="0" presId="urn:microsoft.com/office/officeart/2005/8/layout/hierarchy2"/>
    <dgm:cxn modelId="{8D9F62F5-C043-4094-8BE3-3AE5F3AB2BEE}" type="presParOf" srcId="{627E0FF6-3533-47F1-BDCB-450AFD3BFF3F}" destId="{91077540-0E5B-4F3D-B01F-C46B897990A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0769F1A-207E-47BA-ACB9-84E11265E87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0A41988-340D-455E-BCB5-FB94DD4E1652}">
      <dgm:prSet phldrT="[Testo]"/>
      <dgm:spPr/>
      <dgm:t>
        <a:bodyPr/>
        <a:lstStyle/>
        <a:p>
          <a:r>
            <a:rPr lang="it-IT" dirty="0"/>
            <a:t>Reddito società 40.000 euro</a:t>
          </a:r>
        </a:p>
      </dgm:t>
    </dgm:pt>
    <dgm:pt modelId="{BD8CEC89-7AA4-4A76-9AE8-BEEAAA9E4350}" type="parTrans" cxnId="{25974AE4-1576-42F2-B169-0E42930277D8}">
      <dgm:prSet/>
      <dgm:spPr/>
      <dgm:t>
        <a:bodyPr/>
        <a:lstStyle/>
        <a:p>
          <a:endParaRPr lang="it-IT"/>
        </a:p>
      </dgm:t>
    </dgm:pt>
    <dgm:pt modelId="{8AF57FC4-25EE-4C56-BBD2-CDF2DBD02918}" type="sibTrans" cxnId="{25974AE4-1576-42F2-B169-0E42930277D8}">
      <dgm:prSet/>
      <dgm:spPr/>
      <dgm:t>
        <a:bodyPr/>
        <a:lstStyle/>
        <a:p>
          <a:endParaRPr lang="it-IT"/>
        </a:p>
      </dgm:t>
    </dgm:pt>
    <dgm:pt modelId="{5FB37C37-83C5-425C-84F7-639040B9BABD}">
      <dgm:prSet phldrT="[Testo]"/>
      <dgm:spPr/>
      <dgm:t>
        <a:bodyPr/>
        <a:lstStyle/>
        <a:p>
          <a:r>
            <a:rPr lang="it-IT" dirty="0"/>
            <a:t>Percentuale di partecipazione 50%</a:t>
          </a:r>
        </a:p>
      </dgm:t>
    </dgm:pt>
    <dgm:pt modelId="{513ECB3E-2D10-4F17-A11F-96FC9618FDFA}" type="parTrans" cxnId="{216B392D-D163-4AF3-BB38-A1F0E4CD07AA}">
      <dgm:prSet/>
      <dgm:spPr/>
      <dgm:t>
        <a:bodyPr/>
        <a:lstStyle/>
        <a:p>
          <a:endParaRPr lang="it-IT"/>
        </a:p>
      </dgm:t>
    </dgm:pt>
    <dgm:pt modelId="{D2A11C00-63E6-4799-B45E-32A9E5849164}" type="sibTrans" cxnId="{216B392D-D163-4AF3-BB38-A1F0E4CD07AA}">
      <dgm:prSet/>
      <dgm:spPr/>
      <dgm:t>
        <a:bodyPr/>
        <a:lstStyle/>
        <a:p>
          <a:endParaRPr lang="it-IT"/>
        </a:p>
      </dgm:t>
    </dgm:pt>
    <dgm:pt modelId="{2FD30FB4-1312-42FE-B84E-8DF09873E075}">
      <dgm:prSet phldrT="[Testo]"/>
      <dgm:spPr/>
      <dgm:t>
        <a:bodyPr/>
        <a:lstStyle/>
        <a:p>
          <a:r>
            <a:rPr lang="it-IT" dirty="0"/>
            <a:t>Reddito imputato 20.000 euro</a:t>
          </a:r>
        </a:p>
      </dgm:t>
    </dgm:pt>
    <dgm:pt modelId="{4DC991FC-3DB0-4FF9-9194-768C1DF5CA67}" type="parTrans" cxnId="{131985DA-E8AB-435B-8311-A9138419F048}">
      <dgm:prSet/>
      <dgm:spPr/>
      <dgm:t>
        <a:bodyPr/>
        <a:lstStyle/>
        <a:p>
          <a:endParaRPr lang="it-IT"/>
        </a:p>
      </dgm:t>
    </dgm:pt>
    <dgm:pt modelId="{83672457-6723-4866-B5B9-703137FA5A0E}" type="sibTrans" cxnId="{131985DA-E8AB-435B-8311-A9138419F048}">
      <dgm:prSet/>
      <dgm:spPr/>
      <dgm:t>
        <a:bodyPr/>
        <a:lstStyle/>
        <a:p>
          <a:endParaRPr lang="it-IT"/>
        </a:p>
      </dgm:t>
    </dgm:pt>
    <dgm:pt modelId="{2FE0E306-69B3-4A47-8CF7-E96B18EAD99F}" type="pres">
      <dgm:prSet presAssocID="{E0769F1A-207E-47BA-ACB9-84E11265E875}" presName="Name0" presStyleCnt="0">
        <dgm:presLayoutVars>
          <dgm:dir/>
          <dgm:resizeHandles val="exact"/>
        </dgm:presLayoutVars>
      </dgm:prSet>
      <dgm:spPr/>
    </dgm:pt>
    <dgm:pt modelId="{8998FF6F-806B-4CAA-B52E-FFFDF70F301F}" type="pres">
      <dgm:prSet presAssocID="{B0A41988-340D-455E-BCB5-FB94DD4E1652}" presName="node" presStyleLbl="node1" presStyleIdx="0" presStyleCnt="3">
        <dgm:presLayoutVars>
          <dgm:bulletEnabled val="1"/>
        </dgm:presLayoutVars>
      </dgm:prSet>
      <dgm:spPr/>
    </dgm:pt>
    <dgm:pt modelId="{216E3994-5F15-4BB9-8C79-F5BAAB06AA9F}" type="pres">
      <dgm:prSet presAssocID="{8AF57FC4-25EE-4C56-BBD2-CDF2DBD02918}" presName="sibTrans" presStyleLbl="sibTrans2D1" presStyleIdx="0" presStyleCnt="2"/>
      <dgm:spPr/>
    </dgm:pt>
    <dgm:pt modelId="{5C7A1754-D561-45F8-B536-E88F5FE099CA}" type="pres">
      <dgm:prSet presAssocID="{8AF57FC4-25EE-4C56-BBD2-CDF2DBD02918}" presName="connectorText" presStyleLbl="sibTrans2D1" presStyleIdx="0" presStyleCnt="2"/>
      <dgm:spPr/>
    </dgm:pt>
    <dgm:pt modelId="{7E6BD9DE-E873-4B9A-B2F3-7C585C61355A}" type="pres">
      <dgm:prSet presAssocID="{5FB37C37-83C5-425C-84F7-639040B9BABD}" presName="node" presStyleLbl="node1" presStyleIdx="1" presStyleCnt="3" custLinFactNeighborX="0">
        <dgm:presLayoutVars>
          <dgm:bulletEnabled val="1"/>
        </dgm:presLayoutVars>
      </dgm:prSet>
      <dgm:spPr/>
    </dgm:pt>
    <dgm:pt modelId="{A26D644B-B975-40EA-938D-746406535E0D}" type="pres">
      <dgm:prSet presAssocID="{D2A11C00-63E6-4799-B45E-32A9E5849164}" presName="sibTrans" presStyleLbl="sibTrans2D1" presStyleIdx="1" presStyleCnt="2"/>
      <dgm:spPr/>
    </dgm:pt>
    <dgm:pt modelId="{72334AD8-0D06-4343-9B13-88CFBFA77AF9}" type="pres">
      <dgm:prSet presAssocID="{D2A11C00-63E6-4799-B45E-32A9E5849164}" presName="connectorText" presStyleLbl="sibTrans2D1" presStyleIdx="1" presStyleCnt="2"/>
      <dgm:spPr/>
    </dgm:pt>
    <dgm:pt modelId="{5568F71B-32A2-45EC-9085-6B333F8E7D81}" type="pres">
      <dgm:prSet presAssocID="{2FD30FB4-1312-42FE-B84E-8DF09873E075}" presName="node" presStyleLbl="node1" presStyleIdx="2" presStyleCnt="3">
        <dgm:presLayoutVars>
          <dgm:bulletEnabled val="1"/>
        </dgm:presLayoutVars>
      </dgm:prSet>
      <dgm:spPr/>
    </dgm:pt>
  </dgm:ptLst>
  <dgm:cxnLst>
    <dgm:cxn modelId="{8026BC13-146C-457B-B23F-F5845CB4A8E0}" type="presOf" srcId="{E0769F1A-207E-47BA-ACB9-84E11265E875}" destId="{2FE0E306-69B3-4A47-8CF7-E96B18EAD99F}" srcOrd="0" destOrd="0" presId="urn:microsoft.com/office/officeart/2005/8/layout/process1"/>
    <dgm:cxn modelId="{2563D226-9DC1-44EF-9120-4389AC72960E}" type="presOf" srcId="{8AF57FC4-25EE-4C56-BBD2-CDF2DBD02918}" destId="{216E3994-5F15-4BB9-8C79-F5BAAB06AA9F}" srcOrd="0" destOrd="0" presId="urn:microsoft.com/office/officeart/2005/8/layout/process1"/>
    <dgm:cxn modelId="{E5197D28-1A74-4750-B03F-8068C034E8AE}" type="presOf" srcId="{B0A41988-340D-455E-BCB5-FB94DD4E1652}" destId="{8998FF6F-806B-4CAA-B52E-FFFDF70F301F}" srcOrd="0" destOrd="0" presId="urn:microsoft.com/office/officeart/2005/8/layout/process1"/>
    <dgm:cxn modelId="{216B392D-D163-4AF3-BB38-A1F0E4CD07AA}" srcId="{E0769F1A-207E-47BA-ACB9-84E11265E875}" destId="{5FB37C37-83C5-425C-84F7-639040B9BABD}" srcOrd="1" destOrd="0" parTransId="{513ECB3E-2D10-4F17-A11F-96FC9618FDFA}" sibTransId="{D2A11C00-63E6-4799-B45E-32A9E5849164}"/>
    <dgm:cxn modelId="{7050E938-C975-4168-96D6-0E418C02ED3B}" type="presOf" srcId="{5FB37C37-83C5-425C-84F7-639040B9BABD}" destId="{7E6BD9DE-E873-4B9A-B2F3-7C585C61355A}" srcOrd="0" destOrd="0" presId="urn:microsoft.com/office/officeart/2005/8/layout/process1"/>
    <dgm:cxn modelId="{A492A43A-581D-4963-A54A-3AF8621C9C77}" type="presOf" srcId="{D2A11C00-63E6-4799-B45E-32A9E5849164}" destId="{A26D644B-B975-40EA-938D-746406535E0D}" srcOrd="0" destOrd="0" presId="urn:microsoft.com/office/officeart/2005/8/layout/process1"/>
    <dgm:cxn modelId="{A9E7EA47-450A-4E8E-952E-844AB88CEAF8}" type="presOf" srcId="{8AF57FC4-25EE-4C56-BBD2-CDF2DBD02918}" destId="{5C7A1754-D561-45F8-B536-E88F5FE099CA}" srcOrd="1" destOrd="0" presId="urn:microsoft.com/office/officeart/2005/8/layout/process1"/>
    <dgm:cxn modelId="{C6093F59-18C3-462B-91B0-64FF2C015D03}" type="presOf" srcId="{D2A11C00-63E6-4799-B45E-32A9E5849164}" destId="{72334AD8-0D06-4343-9B13-88CFBFA77AF9}" srcOrd="1" destOrd="0" presId="urn:microsoft.com/office/officeart/2005/8/layout/process1"/>
    <dgm:cxn modelId="{F514CA7B-1244-464C-977A-209B130EA565}" type="presOf" srcId="{2FD30FB4-1312-42FE-B84E-8DF09873E075}" destId="{5568F71B-32A2-45EC-9085-6B333F8E7D81}" srcOrd="0" destOrd="0" presId="urn:microsoft.com/office/officeart/2005/8/layout/process1"/>
    <dgm:cxn modelId="{131985DA-E8AB-435B-8311-A9138419F048}" srcId="{E0769F1A-207E-47BA-ACB9-84E11265E875}" destId="{2FD30FB4-1312-42FE-B84E-8DF09873E075}" srcOrd="2" destOrd="0" parTransId="{4DC991FC-3DB0-4FF9-9194-768C1DF5CA67}" sibTransId="{83672457-6723-4866-B5B9-703137FA5A0E}"/>
    <dgm:cxn modelId="{25974AE4-1576-42F2-B169-0E42930277D8}" srcId="{E0769F1A-207E-47BA-ACB9-84E11265E875}" destId="{B0A41988-340D-455E-BCB5-FB94DD4E1652}" srcOrd="0" destOrd="0" parTransId="{BD8CEC89-7AA4-4A76-9AE8-BEEAAA9E4350}" sibTransId="{8AF57FC4-25EE-4C56-BBD2-CDF2DBD02918}"/>
    <dgm:cxn modelId="{E6F07166-8960-4847-9CD3-AD81B4879093}" type="presParOf" srcId="{2FE0E306-69B3-4A47-8CF7-E96B18EAD99F}" destId="{8998FF6F-806B-4CAA-B52E-FFFDF70F301F}" srcOrd="0" destOrd="0" presId="urn:microsoft.com/office/officeart/2005/8/layout/process1"/>
    <dgm:cxn modelId="{3D294896-A81B-4B68-AFC5-9CE29609A3EA}" type="presParOf" srcId="{2FE0E306-69B3-4A47-8CF7-E96B18EAD99F}" destId="{216E3994-5F15-4BB9-8C79-F5BAAB06AA9F}" srcOrd="1" destOrd="0" presId="urn:microsoft.com/office/officeart/2005/8/layout/process1"/>
    <dgm:cxn modelId="{79DE61C4-3633-461C-9DC2-C3A0C53CC05E}" type="presParOf" srcId="{216E3994-5F15-4BB9-8C79-F5BAAB06AA9F}" destId="{5C7A1754-D561-45F8-B536-E88F5FE099CA}" srcOrd="0" destOrd="0" presId="urn:microsoft.com/office/officeart/2005/8/layout/process1"/>
    <dgm:cxn modelId="{785DC1EB-A987-4775-AB29-42DCDE033F17}" type="presParOf" srcId="{2FE0E306-69B3-4A47-8CF7-E96B18EAD99F}" destId="{7E6BD9DE-E873-4B9A-B2F3-7C585C61355A}" srcOrd="2" destOrd="0" presId="urn:microsoft.com/office/officeart/2005/8/layout/process1"/>
    <dgm:cxn modelId="{87309ABD-3DAC-4129-8ED3-52BBDF3E3EA7}" type="presParOf" srcId="{2FE0E306-69B3-4A47-8CF7-E96B18EAD99F}" destId="{A26D644B-B975-40EA-938D-746406535E0D}" srcOrd="3" destOrd="0" presId="urn:microsoft.com/office/officeart/2005/8/layout/process1"/>
    <dgm:cxn modelId="{17D44114-78D0-4C62-A6C5-6516396BFE41}" type="presParOf" srcId="{A26D644B-B975-40EA-938D-746406535E0D}" destId="{72334AD8-0D06-4343-9B13-88CFBFA77AF9}" srcOrd="0" destOrd="0" presId="urn:microsoft.com/office/officeart/2005/8/layout/process1"/>
    <dgm:cxn modelId="{6C5562EC-8E57-4F4D-9CC9-9A28CFF332CD}" type="presParOf" srcId="{2FE0E306-69B3-4A47-8CF7-E96B18EAD99F}" destId="{5568F71B-32A2-45EC-9085-6B333F8E7D8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F3D7265-300C-41F3-8A3C-2E48BD90B34A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69ECB88-076B-4ED6-8602-319EE9BE289A}">
      <dgm:prSet phldrT="[Testo]"/>
      <dgm:spPr/>
      <dgm:t>
        <a:bodyPr/>
        <a:lstStyle/>
        <a:p>
          <a:r>
            <a:rPr lang="it-IT" dirty="0"/>
            <a:t>Si applica il contributo integrativo sul volume d’affari della STP</a:t>
          </a:r>
        </a:p>
      </dgm:t>
    </dgm:pt>
    <dgm:pt modelId="{07C836B6-9068-4C8C-94AC-B635BD9C5764}" type="parTrans" cxnId="{F44CA500-DE86-4092-A899-4B01C496A37F}">
      <dgm:prSet/>
      <dgm:spPr/>
      <dgm:t>
        <a:bodyPr/>
        <a:lstStyle/>
        <a:p>
          <a:endParaRPr lang="it-IT"/>
        </a:p>
      </dgm:t>
    </dgm:pt>
    <dgm:pt modelId="{032B1D7B-7797-4CB9-8BE8-2EFC403051B0}" type="sibTrans" cxnId="{F44CA500-DE86-4092-A899-4B01C496A37F}">
      <dgm:prSet/>
      <dgm:spPr/>
      <dgm:t>
        <a:bodyPr/>
        <a:lstStyle/>
        <a:p>
          <a:endParaRPr lang="it-IT"/>
        </a:p>
      </dgm:t>
    </dgm:pt>
    <dgm:pt modelId="{554A5F72-677C-4211-8D88-DF3A2131CD75}">
      <dgm:prSet phldrT="[Testo]"/>
      <dgm:spPr/>
      <dgm:t>
        <a:bodyPr/>
        <a:lstStyle/>
        <a:p>
          <a:r>
            <a:rPr lang="it-IT" dirty="0"/>
            <a:t>Chi versa il contributo integrativo ?</a:t>
          </a:r>
        </a:p>
      </dgm:t>
    </dgm:pt>
    <dgm:pt modelId="{855168E9-6033-4BFF-BD3C-8BA782DDAC08}" type="parTrans" cxnId="{622B7807-8206-417D-B80B-156739D2E042}">
      <dgm:prSet/>
      <dgm:spPr/>
      <dgm:t>
        <a:bodyPr/>
        <a:lstStyle/>
        <a:p>
          <a:endParaRPr lang="it-IT"/>
        </a:p>
      </dgm:t>
    </dgm:pt>
    <dgm:pt modelId="{8548CC94-779A-432D-820A-7E5D2A03B870}" type="sibTrans" cxnId="{622B7807-8206-417D-B80B-156739D2E042}">
      <dgm:prSet/>
      <dgm:spPr/>
      <dgm:t>
        <a:bodyPr/>
        <a:lstStyle/>
        <a:p>
          <a:endParaRPr lang="it-IT"/>
        </a:p>
      </dgm:t>
    </dgm:pt>
    <dgm:pt modelId="{12BF6983-35A4-43C4-985A-D64D965F136F}">
      <dgm:prSet phldrT="[Testo]"/>
      <dgm:spPr/>
      <dgm:t>
        <a:bodyPr/>
        <a:lstStyle/>
        <a:p>
          <a:r>
            <a:rPr lang="it-IT" dirty="0"/>
            <a:t>Ciascun socio con riferimento alla relativa quota</a:t>
          </a:r>
        </a:p>
      </dgm:t>
    </dgm:pt>
    <dgm:pt modelId="{5D10A800-95DD-4EC3-A4BB-FC5315D17194}" type="parTrans" cxnId="{8E4DB992-2E3F-4A6C-98B5-1713E79FB925}">
      <dgm:prSet/>
      <dgm:spPr/>
      <dgm:t>
        <a:bodyPr/>
        <a:lstStyle/>
        <a:p>
          <a:endParaRPr lang="it-IT"/>
        </a:p>
      </dgm:t>
    </dgm:pt>
    <dgm:pt modelId="{AC002F41-DE17-4F0B-B92E-D1077B536750}" type="sibTrans" cxnId="{8E4DB992-2E3F-4A6C-98B5-1713E79FB925}">
      <dgm:prSet/>
      <dgm:spPr/>
      <dgm:t>
        <a:bodyPr/>
        <a:lstStyle/>
        <a:p>
          <a:endParaRPr lang="it-IT"/>
        </a:p>
      </dgm:t>
    </dgm:pt>
    <dgm:pt modelId="{3BE4092E-891F-4C39-8C97-C0B7134C04E5}" type="pres">
      <dgm:prSet presAssocID="{EF3D7265-300C-41F3-8A3C-2E48BD90B34A}" presName="outerComposite" presStyleCnt="0">
        <dgm:presLayoutVars>
          <dgm:chMax val="5"/>
          <dgm:dir/>
          <dgm:resizeHandles val="exact"/>
        </dgm:presLayoutVars>
      </dgm:prSet>
      <dgm:spPr/>
    </dgm:pt>
    <dgm:pt modelId="{A4C36EF6-893E-47A4-B7AD-E4AAEBBE26FA}" type="pres">
      <dgm:prSet presAssocID="{EF3D7265-300C-41F3-8A3C-2E48BD90B34A}" presName="dummyMaxCanvas" presStyleCnt="0">
        <dgm:presLayoutVars/>
      </dgm:prSet>
      <dgm:spPr/>
    </dgm:pt>
    <dgm:pt modelId="{B89B5C10-20FE-4FBB-B48B-C32614BC3080}" type="pres">
      <dgm:prSet presAssocID="{EF3D7265-300C-41F3-8A3C-2E48BD90B34A}" presName="ThreeNodes_1" presStyleLbl="node1" presStyleIdx="0" presStyleCnt="3">
        <dgm:presLayoutVars>
          <dgm:bulletEnabled val="1"/>
        </dgm:presLayoutVars>
      </dgm:prSet>
      <dgm:spPr/>
    </dgm:pt>
    <dgm:pt modelId="{DC9636CB-E832-4561-BEC8-54C90FB3F8C8}" type="pres">
      <dgm:prSet presAssocID="{EF3D7265-300C-41F3-8A3C-2E48BD90B34A}" presName="ThreeNodes_2" presStyleLbl="node1" presStyleIdx="1" presStyleCnt="3" custLinFactNeighborY="-10074">
        <dgm:presLayoutVars>
          <dgm:bulletEnabled val="1"/>
        </dgm:presLayoutVars>
      </dgm:prSet>
      <dgm:spPr/>
    </dgm:pt>
    <dgm:pt modelId="{13220699-81B9-4E45-9098-535CEA522FBA}" type="pres">
      <dgm:prSet presAssocID="{EF3D7265-300C-41F3-8A3C-2E48BD90B34A}" presName="ThreeNodes_3" presStyleLbl="node1" presStyleIdx="2" presStyleCnt="3" custLinFactNeighborY="-18874">
        <dgm:presLayoutVars>
          <dgm:bulletEnabled val="1"/>
        </dgm:presLayoutVars>
      </dgm:prSet>
      <dgm:spPr/>
    </dgm:pt>
    <dgm:pt modelId="{1FF99BD1-A3A9-4800-9F8E-5FE8F028E2AD}" type="pres">
      <dgm:prSet presAssocID="{EF3D7265-300C-41F3-8A3C-2E48BD90B34A}" presName="ThreeConn_1-2" presStyleLbl="fgAccFollowNode1" presStyleIdx="0" presStyleCnt="2" custLinFactNeighborY="-15479">
        <dgm:presLayoutVars>
          <dgm:bulletEnabled val="1"/>
        </dgm:presLayoutVars>
      </dgm:prSet>
      <dgm:spPr/>
    </dgm:pt>
    <dgm:pt modelId="{72E3C14F-B9CC-490B-A614-AD02F2C371AD}" type="pres">
      <dgm:prSet presAssocID="{EF3D7265-300C-41F3-8A3C-2E48BD90B34A}" presName="ThreeConn_2-3" presStyleLbl="fgAccFollowNode1" presStyleIdx="1" presStyleCnt="2" custLinFactNeighborY="-24228">
        <dgm:presLayoutVars>
          <dgm:bulletEnabled val="1"/>
        </dgm:presLayoutVars>
      </dgm:prSet>
      <dgm:spPr/>
    </dgm:pt>
    <dgm:pt modelId="{D5FE47D5-5AC0-4CA7-B491-A6F8877840F8}" type="pres">
      <dgm:prSet presAssocID="{EF3D7265-300C-41F3-8A3C-2E48BD90B34A}" presName="ThreeNodes_1_text" presStyleLbl="node1" presStyleIdx="2" presStyleCnt="3">
        <dgm:presLayoutVars>
          <dgm:bulletEnabled val="1"/>
        </dgm:presLayoutVars>
      </dgm:prSet>
      <dgm:spPr/>
    </dgm:pt>
    <dgm:pt modelId="{FE07997F-9774-4FFB-A3D9-14629DAACCA8}" type="pres">
      <dgm:prSet presAssocID="{EF3D7265-300C-41F3-8A3C-2E48BD90B34A}" presName="ThreeNodes_2_text" presStyleLbl="node1" presStyleIdx="2" presStyleCnt="3">
        <dgm:presLayoutVars>
          <dgm:bulletEnabled val="1"/>
        </dgm:presLayoutVars>
      </dgm:prSet>
      <dgm:spPr/>
    </dgm:pt>
    <dgm:pt modelId="{EEBE26DF-14E8-4429-8C6E-CDA21E2EBA71}" type="pres">
      <dgm:prSet presAssocID="{EF3D7265-300C-41F3-8A3C-2E48BD90B34A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F44CA500-DE86-4092-A899-4B01C496A37F}" srcId="{EF3D7265-300C-41F3-8A3C-2E48BD90B34A}" destId="{369ECB88-076B-4ED6-8602-319EE9BE289A}" srcOrd="0" destOrd="0" parTransId="{07C836B6-9068-4C8C-94AC-B635BD9C5764}" sibTransId="{032B1D7B-7797-4CB9-8BE8-2EFC403051B0}"/>
    <dgm:cxn modelId="{622B7807-8206-417D-B80B-156739D2E042}" srcId="{EF3D7265-300C-41F3-8A3C-2E48BD90B34A}" destId="{554A5F72-677C-4211-8D88-DF3A2131CD75}" srcOrd="1" destOrd="0" parTransId="{855168E9-6033-4BFF-BD3C-8BA782DDAC08}" sibTransId="{8548CC94-779A-432D-820A-7E5D2A03B870}"/>
    <dgm:cxn modelId="{23613113-A5F8-427A-849C-7F852ABC6EF2}" type="presOf" srcId="{032B1D7B-7797-4CB9-8BE8-2EFC403051B0}" destId="{1FF99BD1-A3A9-4800-9F8E-5FE8F028E2AD}" srcOrd="0" destOrd="0" presId="urn:microsoft.com/office/officeart/2005/8/layout/vProcess5"/>
    <dgm:cxn modelId="{D21A9930-F4F0-426F-B465-5537DEF71029}" type="presOf" srcId="{12BF6983-35A4-43C4-985A-D64D965F136F}" destId="{13220699-81B9-4E45-9098-535CEA522FBA}" srcOrd="0" destOrd="0" presId="urn:microsoft.com/office/officeart/2005/8/layout/vProcess5"/>
    <dgm:cxn modelId="{5F776063-772F-4588-9074-B7383DEF4C9C}" type="presOf" srcId="{8548CC94-779A-432D-820A-7E5D2A03B870}" destId="{72E3C14F-B9CC-490B-A614-AD02F2C371AD}" srcOrd="0" destOrd="0" presId="urn:microsoft.com/office/officeart/2005/8/layout/vProcess5"/>
    <dgm:cxn modelId="{9482FE63-7AA7-400F-9F0D-EF7D2E51D6B1}" type="presOf" srcId="{369ECB88-076B-4ED6-8602-319EE9BE289A}" destId="{D5FE47D5-5AC0-4CA7-B491-A6F8877840F8}" srcOrd="1" destOrd="0" presId="urn:microsoft.com/office/officeart/2005/8/layout/vProcess5"/>
    <dgm:cxn modelId="{030FBF70-2A96-454C-8A78-4EA5B32C8817}" type="presOf" srcId="{EF3D7265-300C-41F3-8A3C-2E48BD90B34A}" destId="{3BE4092E-891F-4C39-8C97-C0B7134C04E5}" srcOrd="0" destOrd="0" presId="urn:microsoft.com/office/officeart/2005/8/layout/vProcess5"/>
    <dgm:cxn modelId="{8E4DB992-2E3F-4A6C-98B5-1713E79FB925}" srcId="{EF3D7265-300C-41F3-8A3C-2E48BD90B34A}" destId="{12BF6983-35A4-43C4-985A-D64D965F136F}" srcOrd="2" destOrd="0" parTransId="{5D10A800-95DD-4EC3-A4BB-FC5315D17194}" sibTransId="{AC002F41-DE17-4F0B-B92E-D1077B536750}"/>
    <dgm:cxn modelId="{5AF863BA-3D63-413E-A765-627EE2D59A21}" type="presOf" srcId="{554A5F72-677C-4211-8D88-DF3A2131CD75}" destId="{DC9636CB-E832-4561-BEC8-54C90FB3F8C8}" srcOrd="0" destOrd="0" presId="urn:microsoft.com/office/officeart/2005/8/layout/vProcess5"/>
    <dgm:cxn modelId="{01E247BD-1FCC-4A03-BEDF-DBC928395610}" type="presOf" srcId="{369ECB88-076B-4ED6-8602-319EE9BE289A}" destId="{B89B5C10-20FE-4FBB-B48B-C32614BC3080}" srcOrd="0" destOrd="0" presId="urn:microsoft.com/office/officeart/2005/8/layout/vProcess5"/>
    <dgm:cxn modelId="{5E5B38E9-5F54-4090-8F15-FE463491BD8E}" type="presOf" srcId="{554A5F72-677C-4211-8D88-DF3A2131CD75}" destId="{FE07997F-9774-4FFB-A3D9-14629DAACCA8}" srcOrd="1" destOrd="0" presId="urn:microsoft.com/office/officeart/2005/8/layout/vProcess5"/>
    <dgm:cxn modelId="{991469EC-CCA8-4926-9E66-3154FE9BF493}" type="presOf" srcId="{12BF6983-35A4-43C4-985A-D64D965F136F}" destId="{EEBE26DF-14E8-4429-8C6E-CDA21E2EBA71}" srcOrd="1" destOrd="0" presId="urn:microsoft.com/office/officeart/2005/8/layout/vProcess5"/>
    <dgm:cxn modelId="{FFA51717-0D56-4502-B023-9ACB0A1E73C9}" type="presParOf" srcId="{3BE4092E-891F-4C39-8C97-C0B7134C04E5}" destId="{A4C36EF6-893E-47A4-B7AD-E4AAEBBE26FA}" srcOrd="0" destOrd="0" presId="urn:microsoft.com/office/officeart/2005/8/layout/vProcess5"/>
    <dgm:cxn modelId="{66CC9D75-397E-4FFB-BD92-270A2DE7D001}" type="presParOf" srcId="{3BE4092E-891F-4C39-8C97-C0B7134C04E5}" destId="{B89B5C10-20FE-4FBB-B48B-C32614BC3080}" srcOrd="1" destOrd="0" presId="urn:microsoft.com/office/officeart/2005/8/layout/vProcess5"/>
    <dgm:cxn modelId="{E9591660-02FD-41B8-8B27-7F1F4A937A2E}" type="presParOf" srcId="{3BE4092E-891F-4C39-8C97-C0B7134C04E5}" destId="{DC9636CB-E832-4561-BEC8-54C90FB3F8C8}" srcOrd="2" destOrd="0" presId="urn:microsoft.com/office/officeart/2005/8/layout/vProcess5"/>
    <dgm:cxn modelId="{BBB3D490-8348-45C9-9C66-646CF79C345E}" type="presParOf" srcId="{3BE4092E-891F-4C39-8C97-C0B7134C04E5}" destId="{13220699-81B9-4E45-9098-535CEA522FBA}" srcOrd="3" destOrd="0" presId="urn:microsoft.com/office/officeart/2005/8/layout/vProcess5"/>
    <dgm:cxn modelId="{E186E891-C7B1-4AAC-BBED-33935ED5EEDC}" type="presParOf" srcId="{3BE4092E-891F-4C39-8C97-C0B7134C04E5}" destId="{1FF99BD1-A3A9-4800-9F8E-5FE8F028E2AD}" srcOrd="4" destOrd="0" presId="urn:microsoft.com/office/officeart/2005/8/layout/vProcess5"/>
    <dgm:cxn modelId="{87B126F3-EACA-45C0-BC3A-0D59A2936525}" type="presParOf" srcId="{3BE4092E-891F-4C39-8C97-C0B7134C04E5}" destId="{72E3C14F-B9CC-490B-A614-AD02F2C371AD}" srcOrd="5" destOrd="0" presId="urn:microsoft.com/office/officeart/2005/8/layout/vProcess5"/>
    <dgm:cxn modelId="{B7131EA8-63E5-42B8-B6AC-ACA380B71977}" type="presParOf" srcId="{3BE4092E-891F-4C39-8C97-C0B7134C04E5}" destId="{D5FE47D5-5AC0-4CA7-B491-A6F8877840F8}" srcOrd="6" destOrd="0" presId="urn:microsoft.com/office/officeart/2005/8/layout/vProcess5"/>
    <dgm:cxn modelId="{FB7E539C-F5F6-4235-84F4-2E510FE33CF5}" type="presParOf" srcId="{3BE4092E-891F-4C39-8C97-C0B7134C04E5}" destId="{FE07997F-9774-4FFB-A3D9-14629DAACCA8}" srcOrd="7" destOrd="0" presId="urn:microsoft.com/office/officeart/2005/8/layout/vProcess5"/>
    <dgm:cxn modelId="{8CD1FFF6-533C-4B6F-A053-059C10CCFCEE}" type="presParOf" srcId="{3BE4092E-891F-4C39-8C97-C0B7134C04E5}" destId="{EEBE26DF-14E8-4429-8C6E-CDA21E2EBA7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2FE5C43-06E4-49B3-8811-AFAD7E04586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A902C5B-941C-4F8D-9995-4632826CA1D8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Dal 1° gennaio 2024</a:t>
          </a:r>
        </a:p>
      </dgm:t>
    </dgm:pt>
    <dgm:pt modelId="{BEB97571-D7E1-4994-8D78-A69BE98F4981}" type="parTrans" cxnId="{E95A240C-F1F5-4160-A641-133A145328E1}">
      <dgm:prSet/>
      <dgm:spPr/>
      <dgm:t>
        <a:bodyPr/>
        <a:lstStyle/>
        <a:p>
          <a:endParaRPr lang="it-IT"/>
        </a:p>
      </dgm:t>
    </dgm:pt>
    <dgm:pt modelId="{0A246F5E-2F89-473D-ACCE-C2AD058B6D98}" type="sibTrans" cxnId="{E95A240C-F1F5-4160-A641-133A145328E1}">
      <dgm:prSet/>
      <dgm:spPr/>
      <dgm:t>
        <a:bodyPr/>
        <a:lstStyle/>
        <a:p>
          <a:endParaRPr lang="it-IT"/>
        </a:p>
      </dgm:t>
    </dgm:pt>
    <dgm:pt modelId="{8D3D147B-103C-4395-97E9-7D19B04CCB5F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Operazioni di aggregazione</a:t>
          </a:r>
        </a:p>
      </dgm:t>
    </dgm:pt>
    <dgm:pt modelId="{FF97F345-8C12-4589-9ECE-EDCB576F7836}" type="parTrans" cxnId="{E704BDF2-0D9B-425D-9F7E-D16B1D017BBA}">
      <dgm:prSet/>
      <dgm:spPr/>
      <dgm:t>
        <a:bodyPr/>
        <a:lstStyle/>
        <a:p>
          <a:endParaRPr lang="it-IT"/>
        </a:p>
      </dgm:t>
    </dgm:pt>
    <dgm:pt modelId="{FD27AE01-A0F4-4893-9B62-AB6310F1BDE6}" type="sibTrans" cxnId="{E704BDF2-0D9B-425D-9F7E-D16B1D017BBA}">
      <dgm:prSet/>
      <dgm:spPr/>
      <dgm:t>
        <a:bodyPr/>
        <a:lstStyle/>
        <a:p>
          <a:endParaRPr lang="it-IT"/>
        </a:p>
      </dgm:t>
    </dgm:pt>
    <dgm:pt modelId="{F2C2507D-9E95-435F-A9FE-F89737E9A5D2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Neutralità fiscale</a:t>
          </a:r>
        </a:p>
      </dgm:t>
    </dgm:pt>
    <dgm:pt modelId="{C9BF2E40-4177-45C5-A94F-2F524D871703}" type="parTrans" cxnId="{9984465D-BD42-456E-9295-85D595B58125}">
      <dgm:prSet/>
      <dgm:spPr/>
      <dgm:t>
        <a:bodyPr/>
        <a:lstStyle/>
        <a:p>
          <a:endParaRPr lang="it-IT"/>
        </a:p>
      </dgm:t>
    </dgm:pt>
    <dgm:pt modelId="{C66C69BC-A2AB-4DAE-A066-2922D16AFD44}" type="sibTrans" cxnId="{9984465D-BD42-456E-9295-85D595B58125}">
      <dgm:prSet/>
      <dgm:spPr/>
      <dgm:t>
        <a:bodyPr/>
        <a:lstStyle/>
        <a:p>
          <a:endParaRPr lang="it-IT"/>
        </a:p>
      </dgm:t>
    </dgm:pt>
    <dgm:pt modelId="{E2DE2D4F-A5EE-433D-A47F-242C751BECB4}" type="pres">
      <dgm:prSet presAssocID="{42FE5C43-06E4-49B3-8811-AFAD7E04586D}" presName="Name0" presStyleCnt="0">
        <dgm:presLayoutVars>
          <dgm:dir/>
          <dgm:resizeHandles val="exact"/>
        </dgm:presLayoutVars>
      </dgm:prSet>
      <dgm:spPr/>
    </dgm:pt>
    <dgm:pt modelId="{EDC37634-EAE7-455B-A88D-DA605D29A567}" type="pres">
      <dgm:prSet presAssocID="{9A902C5B-941C-4F8D-9995-4632826CA1D8}" presName="node" presStyleLbl="node1" presStyleIdx="0" presStyleCnt="3">
        <dgm:presLayoutVars>
          <dgm:bulletEnabled val="1"/>
        </dgm:presLayoutVars>
      </dgm:prSet>
      <dgm:spPr/>
    </dgm:pt>
    <dgm:pt modelId="{42770650-0841-4ABC-B703-2F953F65EACE}" type="pres">
      <dgm:prSet presAssocID="{0A246F5E-2F89-473D-ACCE-C2AD058B6D98}" presName="sibTrans" presStyleLbl="sibTrans2D1" presStyleIdx="0" presStyleCnt="2"/>
      <dgm:spPr/>
    </dgm:pt>
    <dgm:pt modelId="{0F724FE7-81B7-4804-A147-F84501901CDD}" type="pres">
      <dgm:prSet presAssocID="{0A246F5E-2F89-473D-ACCE-C2AD058B6D98}" presName="connectorText" presStyleLbl="sibTrans2D1" presStyleIdx="0" presStyleCnt="2"/>
      <dgm:spPr/>
    </dgm:pt>
    <dgm:pt modelId="{A47D6376-6C6B-4FBA-B3A7-9CC00D35E064}" type="pres">
      <dgm:prSet presAssocID="{8D3D147B-103C-4395-97E9-7D19B04CCB5F}" presName="node" presStyleLbl="node1" presStyleIdx="1" presStyleCnt="3">
        <dgm:presLayoutVars>
          <dgm:bulletEnabled val="1"/>
        </dgm:presLayoutVars>
      </dgm:prSet>
      <dgm:spPr/>
    </dgm:pt>
    <dgm:pt modelId="{1C9DEFB6-6062-4682-B4A3-1395F1D3C588}" type="pres">
      <dgm:prSet presAssocID="{FD27AE01-A0F4-4893-9B62-AB6310F1BDE6}" presName="sibTrans" presStyleLbl="sibTrans2D1" presStyleIdx="1" presStyleCnt="2"/>
      <dgm:spPr/>
    </dgm:pt>
    <dgm:pt modelId="{7E3AB0AB-B54C-4617-B4CA-0AC754831870}" type="pres">
      <dgm:prSet presAssocID="{FD27AE01-A0F4-4893-9B62-AB6310F1BDE6}" presName="connectorText" presStyleLbl="sibTrans2D1" presStyleIdx="1" presStyleCnt="2"/>
      <dgm:spPr/>
    </dgm:pt>
    <dgm:pt modelId="{6A468A22-78A1-4949-BDF5-A67A716142B0}" type="pres">
      <dgm:prSet presAssocID="{F2C2507D-9E95-435F-A9FE-F89737E9A5D2}" presName="node" presStyleLbl="node1" presStyleIdx="2" presStyleCnt="3">
        <dgm:presLayoutVars>
          <dgm:bulletEnabled val="1"/>
        </dgm:presLayoutVars>
      </dgm:prSet>
      <dgm:spPr/>
    </dgm:pt>
  </dgm:ptLst>
  <dgm:cxnLst>
    <dgm:cxn modelId="{422C3901-D515-47DA-A33D-7DDC4E98F39B}" type="presOf" srcId="{9A902C5B-941C-4F8D-9995-4632826CA1D8}" destId="{EDC37634-EAE7-455B-A88D-DA605D29A567}" srcOrd="0" destOrd="0" presId="urn:microsoft.com/office/officeart/2005/8/layout/process1"/>
    <dgm:cxn modelId="{9C4EA806-DF8E-4C0C-BC54-3ADF5BD2C8C9}" type="presOf" srcId="{FD27AE01-A0F4-4893-9B62-AB6310F1BDE6}" destId="{7E3AB0AB-B54C-4617-B4CA-0AC754831870}" srcOrd="1" destOrd="0" presId="urn:microsoft.com/office/officeart/2005/8/layout/process1"/>
    <dgm:cxn modelId="{E95A240C-F1F5-4160-A641-133A145328E1}" srcId="{42FE5C43-06E4-49B3-8811-AFAD7E04586D}" destId="{9A902C5B-941C-4F8D-9995-4632826CA1D8}" srcOrd="0" destOrd="0" parTransId="{BEB97571-D7E1-4994-8D78-A69BE98F4981}" sibTransId="{0A246F5E-2F89-473D-ACCE-C2AD058B6D98}"/>
    <dgm:cxn modelId="{3400DB1A-2EDD-4DC7-A78A-6B753D1A19ED}" type="presOf" srcId="{FD27AE01-A0F4-4893-9B62-AB6310F1BDE6}" destId="{1C9DEFB6-6062-4682-B4A3-1395F1D3C588}" srcOrd="0" destOrd="0" presId="urn:microsoft.com/office/officeart/2005/8/layout/process1"/>
    <dgm:cxn modelId="{9984465D-BD42-456E-9295-85D595B58125}" srcId="{42FE5C43-06E4-49B3-8811-AFAD7E04586D}" destId="{F2C2507D-9E95-435F-A9FE-F89737E9A5D2}" srcOrd="2" destOrd="0" parTransId="{C9BF2E40-4177-45C5-A94F-2F524D871703}" sibTransId="{C66C69BC-A2AB-4DAE-A066-2922D16AFD44}"/>
    <dgm:cxn modelId="{ABE58155-0B54-4E6B-85B6-805EDADE06C4}" type="presOf" srcId="{8D3D147B-103C-4395-97E9-7D19B04CCB5F}" destId="{A47D6376-6C6B-4FBA-B3A7-9CC00D35E064}" srcOrd="0" destOrd="0" presId="urn:microsoft.com/office/officeart/2005/8/layout/process1"/>
    <dgm:cxn modelId="{D59F92AA-8888-4E90-8DAE-C8854BC2B41C}" type="presOf" srcId="{42FE5C43-06E4-49B3-8811-AFAD7E04586D}" destId="{E2DE2D4F-A5EE-433D-A47F-242C751BECB4}" srcOrd="0" destOrd="0" presId="urn:microsoft.com/office/officeart/2005/8/layout/process1"/>
    <dgm:cxn modelId="{A3603DD8-5F4C-47F9-8645-C84C7C140E5A}" type="presOf" srcId="{0A246F5E-2F89-473D-ACCE-C2AD058B6D98}" destId="{42770650-0841-4ABC-B703-2F953F65EACE}" srcOrd="0" destOrd="0" presId="urn:microsoft.com/office/officeart/2005/8/layout/process1"/>
    <dgm:cxn modelId="{E704BDF2-0D9B-425D-9F7E-D16B1D017BBA}" srcId="{42FE5C43-06E4-49B3-8811-AFAD7E04586D}" destId="{8D3D147B-103C-4395-97E9-7D19B04CCB5F}" srcOrd="1" destOrd="0" parTransId="{FF97F345-8C12-4589-9ECE-EDCB576F7836}" sibTransId="{FD27AE01-A0F4-4893-9B62-AB6310F1BDE6}"/>
    <dgm:cxn modelId="{6AEED9F3-8ABE-45D9-B411-606B888E6BF2}" type="presOf" srcId="{0A246F5E-2F89-473D-ACCE-C2AD058B6D98}" destId="{0F724FE7-81B7-4804-A147-F84501901CDD}" srcOrd="1" destOrd="0" presId="urn:microsoft.com/office/officeart/2005/8/layout/process1"/>
    <dgm:cxn modelId="{935B4CF8-0F3E-4C4D-83FE-6B388945CB4B}" type="presOf" srcId="{F2C2507D-9E95-435F-A9FE-F89737E9A5D2}" destId="{6A468A22-78A1-4949-BDF5-A67A716142B0}" srcOrd="0" destOrd="0" presId="urn:microsoft.com/office/officeart/2005/8/layout/process1"/>
    <dgm:cxn modelId="{E3DD0421-9DC2-4BC5-9207-A4AC814FE615}" type="presParOf" srcId="{E2DE2D4F-A5EE-433D-A47F-242C751BECB4}" destId="{EDC37634-EAE7-455B-A88D-DA605D29A567}" srcOrd="0" destOrd="0" presId="urn:microsoft.com/office/officeart/2005/8/layout/process1"/>
    <dgm:cxn modelId="{1EDB080C-F468-4536-A192-E5D329D0E57E}" type="presParOf" srcId="{E2DE2D4F-A5EE-433D-A47F-242C751BECB4}" destId="{42770650-0841-4ABC-B703-2F953F65EACE}" srcOrd="1" destOrd="0" presId="urn:microsoft.com/office/officeart/2005/8/layout/process1"/>
    <dgm:cxn modelId="{E8922581-D86A-4815-B224-F65E744CCC37}" type="presParOf" srcId="{42770650-0841-4ABC-B703-2F953F65EACE}" destId="{0F724FE7-81B7-4804-A147-F84501901CDD}" srcOrd="0" destOrd="0" presId="urn:microsoft.com/office/officeart/2005/8/layout/process1"/>
    <dgm:cxn modelId="{34750A88-778B-4001-975C-28380EE91EF8}" type="presParOf" srcId="{E2DE2D4F-A5EE-433D-A47F-242C751BECB4}" destId="{A47D6376-6C6B-4FBA-B3A7-9CC00D35E064}" srcOrd="2" destOrd="0" presId="urn:microsoft.com/office/officeart/2005/8/layout/process1"/>
    <dgm:cxn modelId="{C2B624E4-9E4C-4235-9AC3-A1B27AE0DB5A}" type="presParOf" srcId="{E2DE2D4F-A5EE-433D-A47F-242C751BECB4}" destId="{1C9DEFB6-6062-4682-B4A3-1395F1D3C588}" srcOrd="3" destOrd="0" presId="urn:microsoft.com/office/officeart/2005/8/layout/process1"/>
    <dgm:cxn modelId="{9E31FB64-613D-42CA-901A-D8303CC96218}" type="presParOf" srcId="{1C9DEFB6-6062-4682-B4A3-1395F1D3C588}" destId="{7E3AB0AB-B54C-4617-B4CA-0AC754831870}" srcOrd="0" destOrd="0" presId="urn:microsoft.com/office/officeart/2005/8/layout/process1"/>
    <dgm:cxn modelId="{35882828-5AF5-4369-92B0-B93B35EE96C4}" type="presParOf" srcId="{E2DE2D4F-A5EE-433D-A47F-242C751BECB4}" destId="{6A468A22-78A1-4949-BDF5-A67A716142B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A3307A6-6A2C-4339-A4F4-1E583C3B23C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9ED6E99-C002-442D-8299-27CDE2A8FC6F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Principio di onnicomprensività</a:t>
          </a:r>
        </a:p>
      </dgm:t>
    </dgm:pt>
    <dgm:pt modelId="{80E5D0AC-B766-41F3-807A-EB15CB33919F}" type="parTrans" cxnId="{BFEBABBF-8EB9-41C1-9448-7979D47D8FBC}">
      <dgm:prSet/>
      <dgm:spPr/>
      <dgm:t>
        <a:bodyPr/>
        <a:lstStyle/>
        <a:p>
          <a:endParaRPr lang="it-IT"/>
        </a:p>
      </dgm:t>
    </dgm:pt>
    <dgm:pt modelId="{8099D317-EB06-4ED6-9FED-3161625B2E2E}" type="sibTrans" cxnId="{BFEBABBF-8EB9-41C1-9448-7979D47D8FBC}">
      <dgm:prSet/>
      <dgm:spPr/>
      <dgm:t>
        <a:bodyPr/>
        <a:lstStyle/>
        <a:p>
          <a:endParaRPr lang="it-IT"/>
        </a:p>
      </dgm:t>
    </dgm:pt>
    <dgm:pt modelId="{6EAA9575-D02B-45F3-8407-D866CBE041E6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Attrazione di tutte le somme e i valori percepiti «in relazione a …»</a:t>
          </a:r>
        </a:p>
      </dgm:t>
    </dgm:pt>
    <dgm:pt modelId="{ABA5513B-DDE8-48C7-8D05-4A6A6094EDE0}" type="parTrans" cxnId="{65EAFFB8-C6E8-42BF-98F2-BAA6AC869886}">
      <dgm:prSet/>
      <dgm:spPr/>
      <dgm:t>
        <a:bodyPr/>
        <a:lstStyle/>
        <a:p>
          <a:endParaRPr lang="it-IT"/>
        </a:p>
      </dgm:t>
    </dgm:pt>
    <dgm:pt modelId="{D0129490-FA62-4705-8403-FCBC0AB1AB33}" type="sibTrans" cxnId="{65EAFFB8-C6E8-42BF-98F2-BAA6AC869886}">
      <dgm:prSet/>
      <dgm:spPr/>
      <dgm:t>
        <a:bodyPr/>
        <a:lstStyle/>
        <a:p>
          <a:endParaRPr lang="it-IT"/>
        </a:p>
      </dgm:t>
    </dgm:pt>
    <dgm:pt modelId="{6631B35A-A8FB-447B-A64B-F91F0A52CFC2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In vigore dal periodo d’imposta in corso al 31 dicembre 2024</a:t>
          </a:r>
        </a:p>
      </dgm:t>
    </dgm:pt>
    <dgm:pt modelId="{B34040B7-B396-466E-BE1D-5F3470E8E0CD}" type="parTrans" cxnId="{EEF98024-ACCB-4537-9DFE-F642EEC550FA}">
      <dgm:prSet/>
      <dgm:spPr/>
      <dgm:t>
        <a:bodyPr/>
        <a:lstStyle/>
        <a:p>
          <a:endParaRPr lang="it-IT"/>
        </a:p>
      </dgm:t>
    </dgm:pt>
    <dgm:pt modelId="{5BA559BC-D1FC-4B3F-8FEE-4E6B82149A5C}" type="sibTrans" cxnId="{EEF98024-ACCB-4537-9DFE-F642EEC550FA}">
      <dgm:prSet/>
      <dgm:spPr/>
      <dgm:t>
        <a:bodyPr/>
        <a:lstStyle/>
        <a:p>
          <a:endParaRPr lang="it-IT"/>
        </a:p>
      </dgm:t>
    </dgm:pt>
    <dgm:pt modelId="{3B12213F-E2B0-4DD4-9765-56388C262BCF}" type="pres">
      <dgm:prSet presAssocID="{DA3307A6-6A2C-4339-A4F4-1E583C3B23CA}" presName="Name0" presStyleCnt="0">
        <dgm:presLayoutVars>
          <dgm:dir/>
          <dgm:resizeHandles val="exact"/>
        </dgm:presLayoutVars>
      </dgm:prSet>
      <dgm:spPr/>
    </dgm:pt>
    <dgm:pt modelId="{AEAD7936-B64E-486D-9113-4EE0F01DA04D}" type="pres">
      <dgm:prSet presAssocID="{99ED6E99-C002-442D-8299-27CDE2A8FC6F}" presName="node" presStyleLbl="node1" presStyleIdx="0" presStyleCnt="3">
        <dgm:presLayoutVars>
          <dgm:bulletEnabled val="1"/>
        </dgm:presLayoutVars>
      </dgm:prSet>
      <dgm:spPr/>
    </dgm:pt>
    <dgm:pt modelId="{5FFDC83B-253F-4696-8368-E8EEE8C2F967}" type="pres">
      <dgm:prSet presAssocID="{8099D317-EB06-4ED6-9FED-3161625B2E2E}" presName="sibTrans" presStyleLbl="sibTrans2D1" presStyleIdx="0" presStyleCnt="2"/>
      <dgm:spPr/>
    </dgm:pt>
    <dgm:pt modelId="{F35C4026-8812-426F-8221-0E9C2E4EF6CB}" type="pres">
      <dgm:prSet presAssocID="{8099D317-EB06-4ED6-9FED-3161625B2E2E}" presName="connectorText" presStyleLbl="sibTrans2D1" presStyleIdx="0" presStyleCnt="2"/>
      <dgm:spPr/>
    </dgm:pt>
    <dgm:pt modelId="{B7581997-FAA4-4BCC-A54A-88D48CBC4DA0}" type="pres">
      <dgm:prSet presAssocID="{6EAA9575-D02B-45F3-8407-D866CBE041E6}" presName="node" presStyleLbl="node1" presStyleIdx="1" presStyleCnt="3">
        <dgm:presLayoutVars>
          <dgm:bulletEnabled val="1"/>
        </dgm:presLayoutVars>
      </dgm:prSet>
      <dgm:spPr/>
    </dgm:pt>
    <dgm:pt modelId="{4F9A4E6B-5CEB-40A7-8410-3EBFC39E248B}" type="pres">
      <dgm:prSet presAssocID="{D0129490-FA62-4705-8403-FCBC0AB1AB33}" presName="sibTrans" presStyleLbl="sibTrans2D1" presStyleIdx="1" presStyleCnt="2"/>
      <dgm:spPr/>
    </dgm:pt>
    <dgm:pt modelId="{02F45080-CB57-4B70-9C4F-F46B70CACD54}" type="pres">
      <dgm:prSet presAssocID="{D0129490-FA62-4705-8403-FCBC0AB1AB33}" presName="connectorText" presStyleLbl="sibTrans2D1" presStyleIdx="1" presStyleCnt="2"/>
      <dgm:spPr/>
    </dgm:pt>
    <dgm:pt modelId="{949D0DC9-B7C2-440C-8CD4-DF7661A91E9B}" type="pres">
      <dgm:prSet presAssocID="{6631B35A-A8FB-447B-A64B-F91F0A52CFC2}" presName="node" presStyleLbl="node1" presStyleIdx="2" presStyleCnt="3">
        <dgm:presLayoutVars>
          <dgm:bulletEnabled val="1"/>
        </dgm:presLayoutVars>
      </dgm:prSet>
      <dgm:spPr/>
    </dgm:pt>
  </dgm:ptLst>
  <dgm:cxnLst>
    <dgm:cxn modelId="{C62D9602-9CF8-4C98-BAA5-569133A8332A}" type="presOf" srcId="{8099D317-EB06-4ED6-9FED-3161625B2E2E}" destId="{5FFDC83B-253F-4696-8368-E8EEE8C2F967}" srcOrd="0" destOrd="0" presId="urn:microsoft.com/office/officeart/2005/8/layout/process1"/>
    <dgm:cxn modelId="{07CD071C-4354-48C4-8F61-32AD2E707008}" type="presOf" srcId="{8099D317-EB06-4ED6-9FED-3161625B2E2E}" destId="{F35C4026-8812-426F-8221-0E9C2E4EF6CB}" srcOrd="1" destOrd="0" presId="urn:microsoft.com/office/officeart/2005/8/layout/process1"/>
    <dgm:cxn modelId="{EEF98024-ACCB-4537-9DFE-F642EEC550FA}" srcId="{DA3307A6-6A2C-4339-A4F4-1E583C3B23CA}" destId="{6631B35A-A8FB-447B-A64B-F91F0A52CFC2}" srcOrd="2" destOrd="0" parTransId="{B34040B7-B396-466E-BE1D-5F3470E8E0CD}" sibTransId="{5BA559BC-D1FC-4B3F-8FEE-4E6B82149A5C}"/>
    <dgm:cxn modelId="{60AE8348-F393-4577-9479-8AD611454D3D}" type="presOf" srcId="{D0129490-FA62-4705-8403-FCBC0AB1AB33}" destId="{02F45080-CB57-4B70-9C4F-F46B70CACD54}" srcOrd="1" destOrd="0" presId="urn:microsoft.com/office/officeart/2005/8/layout/process1"/>
    <dgm:cxn modelId="{11746B75-71CD-4B59-8802-77638C06A80A}" type="presOf" srcId="{6631B35A-A8FB-447B-A64B-F91F0A52CFC2}" destId="{949D0DC9-B7C2-440C-8CD4-DF7661A91E9B}" srcOrd="0" destOrd="0" presId="urn:microsoft.com/office/officeart/2005/8/layout/process1"/>
    <dgm:cxn modelId="{9C201658-5A9A-422F-9598-0A41A7AF433F}" type="presOf" srcId="{6EAA9575-D02B-45F3-8407-D866CBE041E6}" destId="{B7581997-FAA4-4BCC-A54A-88D48CBC4DA0}" srcOrd="0" destOrd="0" presId="urn:microsoft.com/office/officeart/2005/8/layout/process1"/>
    <dgm:cxn modelId="{812453B8-31B8-4ED9-A5D4-80A75CB27CDE}" type="presOf" srcId="{DA3307A6-6A2C-4339-A4F4-1E583C3B23CA}" destId="{3B12213F-E2B0-4DD4-9765-56388C262BCF}" srcOrd="0" destOrd="0" presId="urn:microsoft.com/office/officeart/2005/8/layout/process1"/>
    <dgm:cxn modelId="{65EAFFB8-C6E8-42BF-98F2-BAA6AC869886}" srcId="{DA3307A6-6A2C-4339-A4F4-1E583C3B23CA}" destId="{6EAA9575-D02B-45F3-8407-D866CBE041E6}" srcOrd="1" destOrd="0" parTransId="{ABA5513B-DDE8-48C7-8D05-4A6A6094EDE0}" sibTransId="{D0129490-FA62-4705-8403-FCBC0AB1AB33}"/>
    <dgm:cxn modelId="{11B164B9-4326-4DA8-BE0C-5A08CE71A3A8}" type="presOf" srcId="{D0129490-FA62-4705-8403-FCBC0AB1AB33}" destId="{4F9A4E6B-5CEB-40A7-8410-3EBFC39E248B}" srcOrd="0" destOrd="0" presId="urn:microsoft.com/office/officeart/2005/8/layout/process1"/>
    <dgm:cxn modelId="{BFEBABBF-8EB9-41C1-9448-7979D47D8FBC}" srcId="{DA3307A6-6A2C-4339-A4F4-1E583C3B23CA}" destId="{99ED6E99-C002-442D-8299-27CDE2A8FC6F}" srcOrd="0" destOrd="0" parTransId="{80E5D0AC-B766-41F3-807A-EB15CB33919F}" sibTransId="{8099D317-EB06-4ED6-9FED-3161625B2E2E}"/>
    <dgm:cxn modelId="{8029A1D0-961B-438F-9E9C-933ED19B3DF0}" type="presOf" srcId="{99ED6E99-C002-442D-8299-27CDE2A8FC6F}" destId="{AEAD7936-B64E-486D-9113-4EE0F01DA04D}" srcOrd="0" destOrd="0" presId="urn:microsoft.com/office/officeart/2005/8/layout/process1"/>
    <dgm:cxn modelId="{DDC4ADD2-2337-4D81-B1D9-DCED6F79D546}" type="presParOf" srcId="{3B12213F-E2B0-4DD4-9765-56388C262BCF}" destId="{AEAD7936-B64E-486D-9113-4EE0F01DA04D}" srcOrd="0" destOrd="0" presId="urn:microsoft.com/office/officeart/2005/8/layout/process1"/>
    <dgm:cxn modelId="{B236695B-A68D-494D-9ACB-369565BDB88C}" type="presParOf" srcId="{3B12213F-E2B0-4DD4-9765-56388C262BCF}" destId="{5FFDC83B-253F-4696-8368-E8EEE8C2F967}" srcOrd="1" destOrd="0" presId="urn:microsoft.com/office/officeart/2005/8/layout/process1"/>
    <dgm:cxn modelId="{BD02E68E-8865-4911-9BA9-DD941E951937}" type="presParOf" srcId="{5FFDC83B-253F-4696-8368-E8EEE8C2F967}" destId="{F35C4026-8812-426F-8221-0E9C2E4EF6CB}" srcOrd="0" destOrd="0" presId="urn:microsoft.com/office/officeart/2005/8/layout/process1"/>
    <dgm:cxn modelId="{4B7AE303-8FD4-4312-AA07-4701C91A2153}" type="presParOf" srcId="{3B12213F-E2B0-4DD4-9765-56388C262BCF}" destId="{B7581997-FAA4-4BCC-A54A-88D48CBC4DA0}" srcOrd="2" destOrd="0" presId="urn:microsoft.com/office/officeart/2005/8/layout/process1"/>
    <dgm:cxn modelId="{740D261D-E6A2-42E9-8F9F-291250177AAE}" type="presParOf" srcId="{3B12213F-E2B0-4DD4-9765-56388C262BCF}" destId="{4F9A4E6B-5CEB-40A7-8410-3EBFC39E248B}" srcOrd="3" destOrd="0" presId="urn:microsoft.com/office/officeart/2005/8/layout/process1"/>
    <dgm:cxn modelId="{8DD6CD53-C605-41E6-B20C-05D380D94FF2}" type="presParOf" srcId="{4F9A4E6B-5CEB-40A7-8410-3EBFC39E248B}" destId="{02F45080-CB57-4B70-9C4F-F46B70CACD54}" srcOrd="0" destOrd="0" presId="urn:microsoft.com/office/officeart/2005/8/layout/process1"/>
    <dgm:cxn modelId="{4EF709C1-0565-496A-86E0-F77CC7AC593F}" type="presParOf" srcId="{3B12213F-E2B0-4DD4-9765-56388C262BCF}" destId="{949D0DC9-B7C2-440C-8CD4-DF7661A91E9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66A7364-FF5F-45B2-A692-26C4DE16AE3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9A5526F-E966-45F6-9511-086B138F616E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Principio di onnicomprensività</a:t>
          </a:r>
        </a:p>
      </dgm:t>
    </dgm:pt>
    <dgm:pt modelId="{0507904E-772A-435B-82C4-AC3DBEAF34E6}" type="parTrans" cxnId="{76CDE957-F0BB-444C-9E9E-F9FC43B06161}">
      <dgm:prSet/>
      <dgm:spPr/>
      <dgm:t>
        <a:bodyPr/>
        <a:lstStyle/>
        <a:p>
          <a:endParaRPr lang="it-IT"/>
        </a:p>
      </dgm:t>
    </dgm:pt>
    <dgm:pt modelId="{C961860D-5F1D-49A5-9412-2C819865941E}" type="sibTrans" cxnId="{76CDE957-F0BB-444C-9E9E-F9FC43B06161}">
      <dgm:prSet/>
      <dgm:spPr/>
      <dgm:t>
        <a:bodyPr/>
        <a:lstStyle/>
        <a:p>
          <a:endParaRPr lang="it-IT"/>
        </a:p>
      </dgm:t>
    </dgm:pt>
    <dgm:pt modelId="{9D1941AF-E26B-4719-A232-3BE1C989FFBC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Relazione illustrativa al </a:t>
          </a:r>
          <a:r>
            <a:rPr lang="it-IT" baseline="0" dirty="0" err="1">
              <a:solidFill>
                <a:schemeClr val="bg1"/>
              </a:solidFill>
            </a:rPr>
            <a:t>D.Lgs</a:t>
          </a:r>
          <a:r>
            <a:rPr lang="it-IT" baseline="0" dirty="0">
              <a:solidFill>
                <a:schemeClr val="bg1"/>
              </a:solidFill>
            </a:rPr>
            <a:t> n. 192/2024</a:t>
          </a:r>
        </a:p>
      </dgm:t>
    </dgm:pt>
    <dgm:pt modelId="{FB37D7D8-F0A0-4E38-8B5E-1E4B774BCAD5}" type="parTrans" cxnId="{0F15D97B-5DF9-495B-96A5-E7F8ABC73E6B}">
      <dgm:prSet/>
      <dgm:spPr/>
      <dgm:t>
        <a:bodyPr/>
        <a:lstStyle/>
        <a:p>
          <a:endParaRPr lang="it-IT"/>
        </a:p>
      </dgm:t>
    </dgm:pt>
    <dgm:pt modelId="{2F53F68F-887A-49C8-9670-502C47AA8C61}" type="sibTrans" cxnId="{0F15D97B-5DF9-495B-96A5-E7F8ABC73E6B}">
      <dgm:prSet/>
      <dgm:spPr/>
      <dgm:t>
        <a:bodyPr/>
        <a:lstStyle/>
        <a:p>
          <a:endParaRPr lang="it-IT"/>
        </a:p>
      </dgm:t>
    </dgm:pt>
    <dgm:pt modelId="{25418E88-11F2-407B-BBA6-2C1CA12636EC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Rilevanza delle sopravvenienze attive e passive (dal periodo d’imposta in corso al 31 dicembre 2024)</a:t>
          </a:r>
        </a:p>
      </dgm:t>
    </dgm:pt>
    <dgm:pt modelId="{270ABCEF-CA57-4B75-BEC5-FAE4955BEBD2}" type="parTrans" cxnId="{38C44ABF-A097-4BC6-B521-0A78AC969C1A}">
      <dgm:prSet/>
      <dgm:spPr/>
      <dgm:t>
        <a:bodyPr/>
        <a:lstStyle/>
        <a:p>
          <a:endParaRPr lang="it-IT"/>
        </a:p>
      </dgm:t>
    </dgm:pt>
    <dgm:pt modelId="{F2E6116B-FC99-40F9-83EF-CDD2BB5D297F}" type="sibTrans" cxnId="{38C44ABF-A097-4BC6-B521-0A78AC969C1A}">
      <dgm:prSet/>
      <dgm:spPr/>
      <dgm:t>
        <a:bodyPr/>
        <a:lstStyle/>
        <a:p>
          <a:endParaRPr lang="it-IT"/>
        </a:p>
      </dgm:t>
    </dgm:pt>
    <dgm:pt modelId="{581399DB-65C7-4658-B913-FA1B1B8899F7}" type="pres">
      <dgm:prSet presAssocID="{B66A7364-FF5F-45B2-A692-26C4DE16AE36}" presName="outerComposite" presStyleCnt="0">
        <dgm:presLayoutVars>
          <dgm:chMax val="5"/>
          <dgm:dir/>
          <dgm:resizeHandles val="exact"/>
        </dgm:presLayoutVars>
      </dgm:prSet>
      <dgm:spPr/>
    </dgm:pt>
    <dgm:pt modelId="{2BE6B28A-AFBB-4708-839D-6B9BCC9FBF1E}" type="pres">
      <dgm:prSet presAssocID="{B66A7364-FF5F-45B2-A692-26C4DE16AE36}" presName="dummyMaxCanvas" presStyleCnt="0">
        <dgm:presLayoutVars/>
      </dgm:prSet>
      <dgm:spPr/>
    </dgm:pt>
    <dgm:pt modelId="{CFC53FC0-C954-487F-A856-0646A664DA68}" type="pres">
      <dgm:prSet presAssocID="{B66A7364-FF5F-45B2-A692-26C4DE16AE36}" presName="ThreeNodes_1" presStyleLbl="node1" presStyleIdx="0" presStyleCnt="3">
        <dgm:presLayoutVars>
          <dgm:bulletEnabled val="1"/>
        </dgm:presLayoutVars>
      </dgm:prSet>
      <dgm:spPr/>
    </dgm:pt>
    <dgm:pt modelId="{EBF1F7D3-5F28-4472-B49F-44A92C13625D}" type="pres">
      <dgm:prSet presAssocID="{B66A7364-FF5F-45B2-A692-26C4DE16AE36}" presName="ThreeNodes_2" presStyleLbl="node1" presStyleIdx="1" presStyleCnt="3">
        <dgm:presLayoutVars>
          <dgm:bulletEnabled val="1"/>
        </dgm:presLayoutVars>
      </dgm:prSet>
      <dgm:spPr/>
    </dgm:pt>
    <dgm:pt modelId="{EF3F018B-F733-480B-B29F-80F53E37C07B}" type="pres">
      <dgm:prSet presAssocID="{B66A7364-FF5F-45B2-A692-26C4DE16AE36}" presName="ThreeNodes_3" presStyleLbl="node1" presStyleIdx="2" presStyleCnt="3">
        <dgm:presLayoutVars>
          <dgm:bulletEnabled val="1"/>
        </dgm:presLayoutVars>
      </dgm:prSet>
      <dgm:spPr/>
    </dgm:pt>
    <dgm:pt modelId="{68F431B8-C7FB-4181-BC57-371A72C36B40}" type="pres">
      <dgm:prSet presAssocID="{B66A7364-FF5F-45B2-A692-26C4DE16AE36}" presName="ThreeConn_1-2" presStyleLbl="fgAccFollowNode1" presStyleIdx="0" presStyleCnt="2">
        <dgm:presLayoutVars>
          <dgm:bulletEnabled val="1"/>
        </dgm:presLayoutVars>
      </dgm:prSet>
      <dgm:spPr/>
    </dgm:pt>
    <dgm:pt modelId="{862B0AC9-ACF0-40E0-B583-4774233C109D}" type="pres">
      <dgm:prSet presAssocID="{B66A7364-FF5F-45B2-A692-26C4DE16AE36}" presName="ThreeConn_2-3" presStyleLbl="fgAccFollowNode1" presStyleIdx="1" presStyleCnt="2">
        <dgm:presLayoutVars>
          <dgm:bulletEnabled val="1"/>
        </dgm:presLayoutVars>
      </dgm:prSet>
      <dgm:spPr/>
    </dgm:pt>
    <dgm:pt modelId="{E06AFA06-2B18-4A7E-B563-6FC11904CF49}" type="pres">
      <dgm:prSet presAssocID="{B66A7364-FF5F-45B2-A692-26C4DE16AE36}" presName="ThreeNodes_1_text" presStyleLbl="node1" presStyleIdx="2" presStyleCnt="3">
        <dgm:presLayoutVars>
          <dgm:bulletEnabled val="1"/>
        </dgm:presLayoutVars>
      </dgm:prSet>
      <dgm:spPr/>
    </dgm:pt>
    <dgm:pt modelId="{D3536B25-FA07-4420-B301-FDA27BC45F46}" type="pres">
      <dgm:prSet presAssocID="{B66A7364-FF5F-45B2-A692-26C4DE16AE36}" presName="ThreeNodes_2_text" presStyleLbl="node1" presStyleIdx="2" presStyleCnt="3">
        <dgm:presLayoutVars>
          <dgm:bulletEnabled val="1"/>
        </dgm:presLayoutVars>
      </dgm:prSet>
      <dgm:spPr/>
    </dgm:pt>
    <dgm:pt modelId="{AFE6823B-232B-4CEF-83D4-ABDE1C6E5FC6}" type="pres">
      <dgm:prSet presAssocID="{B66A7364-FF5F-45B2-A692-26C4DE16AE36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74DCB820-3DD3-4C45-AFED-8BD3EE2A806B}" type="presOf" srcId="{B66A7364-FF5F-45B2-A692-26C4DE16AE36}" destId="{581399DB-65C7-4658-B913-FA1B1B8899F7}" srcOrd="0" destOrd="0" presId="urn:microsoft.com/office/officeart/2005/8/layout/vProcess5"/>
    <dgm:cxn modelId="{76CDE957-F0BB-444C-9E9E-F9FC43B06161}" srcId="{B66A7364-FF5F-45B2-A692-26C4DE16AE36}" destId="{09A5526F-E966-45F6-9511-086B138F616E}" srcOrd="0" destOrd="0" parTransId="{0507904E-772A-435B-82C4-AC3DBEAF34E6}" sibTransId="{C961860D-5F1D-49A5-9412-2C819865941E}"/>
    <dgm:cxn modelId="{6C737F7B-4593-43F9-B6FD-5A9C1EDCAD08}" type="presOf" srcId="{25418E88-11F2-407B-BBA6-2C1CA12636EC}" destId="{EF3F018B-F733-480B-B29F-80F53E37C07B}" srcOrd="0" destOrd="0" presId="urn:microsoft.com/office/officeart/2005/8/layout/vProcess5"/>
    <dgm:cxn modelId="{0F15D97B-5DF9-495B-96A5-E7F8ABC73E6B}" srcId="{B66A7364-FF5F-45B2-A692-26C4DE16AE36}" destId="{9D1941AF-E26B-4719-A232-3BE1C989FFBC}" srcOrd="1" destOrd="0" parTransId="{FB37D7D8-F0A0-4E38-8B5E-1E4B774BCAD5}" sibTransId="{2F53F68F-887A-49C8-9670-502C47AA8C61}"/>
    <dgm:cxn modelId="{38C44ABF-A097-4BC6-B521-0A78AC969C1A}" srcId="{B66A7364-FF5F-45B2-A692-26C4DE16AE36}" destId="{25418E88-11F2-407B-BBA6-2C1CA12636EC}" srcOrd="2" destOrd="0" parTransId="{270ABCEF-CA57-4B75-BEC5-FAE4955BEBD2}" sibTransId="{F2E6116B-FC99-40F9-83EF-CDD2BB5D297F}"/>
    <dgm:cxn modelId="{EFF7CCC1-7FE5-4406-83BA-1630AA6BDFBF}" type="presOf" srcId="{9D1941AF-E26B-4719-A232-3BE1C989FFBC}" destId="{D3536B25-FA07-4420-B301-FDA27BC45F46}" srcOrd="1" destOrd="0" presId="urn:microsoft.com/office/officeart/2005/8/layout/vProcess5"/>
    <dgm:cxn modelId="{B4AE9CC9-09C2-42DC-98E9-781D18073420}" type="presOf" srcId="{C961860D-5F1D-49A5-9412-2C819865941E}" destId="{68F431B8-C7FB-4181-BC57-371A72C36B40}" srcOrd="0" destOrd="0" presId="urn:microsoft.com/office/officeart/2005/8/layout/vProcess5"/>
    <dgm:cxn modelId="{CBF134D8-5392-4296-9BBA-FA6F403C8157}" type="presOf" srcId="{9D1941AF-E26B-4719-A232-3BE1C989FFBC}" destId="{EBF1F7D3-5F28-4472-B49F-44A92C13625D}" srcOrd="0" destOrd="0" presId="urn:microsoft.com/office/officeart/2005/8/layout/vProcess5"/>
    <dgm:cxn modelId="{50E2C7D8-0D6C-4500-AEBF-C46ACEEA6EE2}" type="presOf" srcId="{09A5526F-E966-45F6-9511-086B138F616E}" destId="{CFC53FC0-C954-487F-A856-0646A664DA68}" srcOrd="0" destOrd="0" presId="urn:microsoft.com/office/officeart/2005/8/layout/vProcess5"/>
    <dgm:cxn modelId="{9FA0B7DE-AF53-44CA-9D29-D07B71DEAD9C}" type="presOf" srcId="{25418E88-11F2-407B-BBA6-2C1CA12636EC}" destId="{AFE6823B-232B-4CEF-83D4-ABDE1C6E5FC6}" srcOrd="1" destOrd="0" presId="urn:microsoft.com/office/officeart/2005/8/layout/vProcess5"/>
    <dgm:cxn modelId="{301F0BF5-204B-481D-B950-E2C92F5079BA}" type="presOf" srcId="{2F53F68F-887A-49C8-9670-502C47AA8C61}" destId="{862B0AC9-ACF0-40E0-B583-4774233C109D}" srcOrd="0" destOrd="0" presId="urn:microsoft.com/office/officeart/2005/8/layout/vProcess5"/>
    <dgm:cxn modelId="{5BD8ACF9-8F0A-4B5C-9A2A-28789B76A612}" type="presOf" srcId="{09A5526F-E966-45F6-9511-086B138F616E}" destId="{E06AFA06-2B18-4A7E-B563-6FC11904CF49}" srcOrd="1" destOrd="0" presId="urn:microsoft.com/office/officeart/2005/8/layout/vProcess5"/>
    <dgm:cxn modelId="{2709E3A8-ECC5-4618-9587-42D0EBFCD06B}" type="presParOf" srcId="{581399DB-65C7-4658-B913-FA1B1B8899F7}" destId="{2BE6B28A-AFBB-4708-839D-6B9BCC9FBF1E}" srcOrd="0" destOrd="0" presId="urn:microsoft.com/office/officeart/2005/8/layout/vProcess5"/>
    <dgm:cxn modelId="{939CE8C7-F5B5-49BD-9FB4-C63EDA74F3AD}" type="presParOf" srcId="{581399DB-65C7-4658-B913-FA1B1B8899F7}" destId="{CFC53FC0-C954-487F-A856-0646A664DA68}" srcOrd="1" destOrd="0" presId="urn:microsoft.com/office/officeart/2005/8/layout/vProcess5"/>
    <dgm:cxn modelId="{2F6A4FF5-E803-45EE-92AB-50202196F1E4}" type="presParOf" srcId="{581399DB-65C7-4658-B913-FA1B1B8899F7}" destId="{EBF1F7D3-5F28-4472-B49F-44A92C13625D}" srcOrd="2" destOrd="0" presId="urn:microsoft.com/office/officeart/2005/8/layout/vProcess5"/>
    <dgm:cxn modelId="{D69AF723-E1A5-4B42-A1DB-5703CFF2FE50}" type="presParOf" srcId="{581399DB-65C7-4658-B913-FA1B1B8899F7}" destId="{EF3F018B-F733-480B-B29F-80F53E37C07B}" srcOrd="3" destOrd="0" presId="urn:microsoft.com/office/officeart/2005/8/layout/vProcess5"/>
    <dgm:cxn modelId="{AF0CDDF7-6C3B-4933-AE5A-EA5169B31D35}" type="presParOf" srcId="{581399DB-65C7-4658-B913-FA1B1B8899F7}" destId="{68F431B8-C7FB-4181-BC57-371A72C36B40}" srcOrd="4" destOrd="0" presId="urn:microsoft.com/office/officeart/2005/8/layout/vProcess5"/>
    <dgm:cxn modelId="{2DAF2EAC-F828-4630-96E9-18CF5C773DEC}" type="presParOf" srcId="{581399DB-65C7-4658-B913-FA1B1B8899F7}" destId="{862B0AC9-ACF0-40E0-B583-4774233C109D}" srcOrd="5" destOrd="0" presId="urn:microsoft.com/office/officeart/2005/8/layout/vProcess5"/>
    <dgm:cxn modelId="{A6C2A573-0C56-422D-812F-9CDD6613DFE1}" type="presParOf" srcId="{581399DB-65C7-4658-B913-FA1B1B8899F7}" destId="{E06AFA06-2B18-4A7E-B563-6FC11904CF49}" srcOrd="6" destOrd="0" presId="urn:microsoft.com/office/officeart/2005/8/layout/vProcess5"/>
    <dgm:cxn modelId="{082A2FC7-EEF3-4A4D-BAAF-65E989896CB3}" type="presParOf" srcId="{581399DB-65C7-4658-B913-FA1B1B8899F7}" destId="{D3536B25-FA07-4420-B301-FDA27BC45F46}" srcOrd="7" destOrd="0" presId="urn:microsoft.com/office/officeart/2005/8/layout/vProcess5"/>
    <dgm:cxn modelId="{35376A67-826A-46C1-BC1F-D9EA475AF0F8}" type="presParOf" srcId="{581399DB-65C7-4658-B913-FA1B1B8899F7}" destId="{AFE6823B-232B-4CEF-83D4-ABDE1C6E5FC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A8035B6-1DA7-498B-9BAA-3E0677D5B91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BA79536-7BC4-4C3D-9F41-1719E5F0FD6D}">
      <dgm:prSet phldrT="[Testo]" custT="1"/>
      <dgm:spPr/>
      <dgm:t>
        <a:bodyPr/>
        <a:lstStyle/>
        <a:p>
          <a:r>
            <a:rPr lang="it-IT" sz="3200" baseline="0" dirty="0">
              <a:solidFill>
                <a:schemeClr val="bg1"/>
              </a:solidFill>
            </a:rPr>
            <a:t>Criterio di cassa</a:t>
          </a:r>
        </a:p>
      </dgm:t>
    </dgm:pt>
    <dgm:pt modelId="{CAF3DAE4-048D-4735-9E5A-BF001B66000C}" type="parTrans" cxnId="{1A564E80-49F4-46EF-888C-7958B6C2CF35}">
      <dgm:prSet/>
      <dgm:spPr/>
      <dgm:t>
        <a:bodyPr/>
        <a:lstStyle/>
        <a:p>
          <a:endParaRPr lang="it-IT"/>
        </a:p>
      </dgm:t>
    </dgm:pt>
    <dgm:pt modelId="{BC00E423-9370-430A-B211-5700AFC470FD}" type="sibTrans" cxnId="{1A564E80-49F4-46EF-888C-7958B6C2CF35}">
      <dgm:prSet/>
      <dgm:spPr/>
      <dgm:t>
        <a:bodyPr/>
        <a:lstStyle/>
        <a:p>
          <a:endParaRPr lang="it-IT"/>
        </a:p>
      </dgm:t>
    </dgm:pt>
    <dgm:pt modelId="{77D5B42D-C284-4C4F-9C19-6B12BED261D6}">
      <dgm:prSet phldrT="[Testo]" custT="1"/>
      <dgm:spPr/>
      <dgm:t>
        <a:bodyPr/>
        <a:lstStyle/>
        <a:p>
          <a:r>
            <a:rPr lang="it-IT" sz="2200" dirty="0">
              <a:solidFill>
                <a:schemeClr val="accent2">
                  <a:lumMod val="10000"/>
                </a:schemeClr>
              </a:solidFill>
            </a:rPr>
            <a:t>Incassi dei compensi e pagamento delle </a:t>
          </a:r>
          <a:r>
            <a:rPr lang="it-IT" sz="2200" baseline="0" dirty="0">
              <a:solidFill>
                <a:schemeClr val="accent2">
                  <a:lumMod val="10000"/>
                </a:schemeClr>
              </a:solidFill>
            </a:rPr>
            <a:t>spese</a:t>
          </a:r>
        </a:p>
      </dgm:t>
    </dgm:pt>
    <dgm:pt modelId="{AFA7522E-9118-44C5-80B1-E7DA1D42128F}" type="parTrans" cxnId="{A0CB8688-3C02-4B47-83C6-ED4FFBE9CAD4}">
      <dgm:prSet/>
      <dgm:spPr/>
      <dgm:t>
        <a:bodyPr/>
        <a:lstStyle/>
        <a:p>
          <a:endParaRPr lang="it-IT"/>
        </a:p>
      </dgm:t>
    </dgm:pt>
    <dgm:pt modelId="{FDD80CDF-9E10-48D5-AB56-53191EE2D4CC}" type="sibTrans" cxnId="{A0CB8688-3C02-4B47-83C6-ED4FFBE9CAD4}">
      <dgm:prSet/>
      <dgm:spPr/>
      <dgm:t>
        <a:bodyPr/>
        <a:lstStyle/>
        <a:p>
          <a:endParaRPr lang="it-IT"/>
        </a:p>
      </dgm:t>
    </dgm:pt>
    <dgm:pt modelId="{C90ED950-9550-48D7-B79D-84375B6CC164}">
      <dgm:prSet phldrT="[Testo]" custT="1"/>
      <dgm:spPr/>
      <dgm:t>
        <a:bodyPr/>
        <a:lstStyle/>
        <a:p>
          <a:r>
            <a:rPr lang="it-IT" sz="3200" baseline="0" dirty="0">
              <a:solidFill>
                <a:schemeClr val="bg1"/>
              </a:solidFill>
            </a:rPr>
            <a:t>Limitate eccezioni</a:t>
          </a:r>
        </a:p>
      </dgm:t>
    </dgm:pt>
    <dgm:pt modelId="{DF38BBF2-9717-4F5E-B405-8A27DED6D3D8}" type="parTrans" cxnId="{79028813-196C-4763-8150-D9490D3D85E2}">
      <dgm:prSet/>
      <dgm:spPr/>
      <dgm:t>
        <a:bodyPr/>
        <a:lstStyle/>
        <a:p>
          <a:endParaRPr lang="it-IT"/>
        </a:p>
      </dgm:t>
    </dgm:pt>
    <dgm:pt modelId="{F74CAE0B-4464-4073-8045-674BB3360C71}" type="sibTrans" cxnId="{79028813-196C-4763-8150-D9490D3D85E2}">
      <dgm:prSet/>
      <dgm:spPr/>
      <dgm:t>
        <a:bodyPr/>
        <a:lstStyle/>
        <a:p>
          <a:endParaRPr lang="it-IT"/>
        </a:p>
      </dgm:t>
    </dgm:pt>
    <dgm:pt modelId="{B42B1BFB-E316-4CC5-80EE-96AC6C60E14E}">
      <dgm:prSet phldrT="[Testo]" custT="1"/>
      <dgm:spPr/>
      <dgm:t>
        <a:bodyPr/>
        <a:lstStyle/>
        <a:p>
          <a:r>
            <a:rPr lang="it-IT" sz="2200" baseline="0" dirty="0">
              <a:solidFill>
                <a:schemeClr val="accent2">
                  <a:lumMod val="10000"/>
                </a:schemeClr>
              </a:solidFill>
            </a:rPr>
            <a:t>Canoni di locazione finanziaria, ammortamenti, e quota annuale TFR dipendenti</a:t>
          </a:r>
        </a:p>
      </dgm:t>
    </dgm:pt>
    <dgm:pt modelId="{C8450967-F725-4B7F-AE03-905C6464FD6A}" type="parTrans" cxnId="{D58EFDF3-CC08-43E0-8A69-3BB8299D5F1A}">
      <dgm:prSet/>
      <dgm:spPr/>
      <dgm:t>
        <a:bodyPr/>
        <a:lstStyle/>
        <a:p>
          <a:endParaRPr lang="it-IT"/>
        </a:p>
      </dgm:t>
    </dgm:pt>
    <dgm:pt modelId="{09D4ED43-7CC1-47A6-A38E-CC4EE327A22A}" type="sibTrans" cxnId="{D58EFDF3-CC08-43E0-8A69-3BB8299D5F1A}">
      <dgm:prSet/>
      <dgm:spPr/>
      <dgm:t>
        <a:bodyPr/>
        <a:lstStyle/>
        <a:p>
          <a:endParaRPr lang="it-IT"/>
        </a:p>
      </dgm:t>
    </dgm:pt>
    <dgm:pt modelId="{BEB23668-7109-4F10-A31F-7A01754AB49F}" type="pres">
      <dgm:prSet presAssocID="{9A8035B6-1DA7-498B-9BAA-3E0677D5B910}" presName="linear" presStyleCnt="0">
        <dgm:presLayoutVars>
          <dgm:animLvl val="lvl"/>
          <dgm:resizeHandles val="exact"/>
        </dgm:presLayoutVars>
      </dgm:prSet>
      <dgm:spPr/>
    </dgm:pt>
    <dgm:pt modelId="{F2CBE406-EF26-431E-9F3A-E66F61BD2EDF}" type="pres">
      <dgm:prSet presAssocID="{9BA79536-7BC4-4C3D-9F41-1719E5F0FD6D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B57C0A25-BD2C-45B6-862B-A47F561A7D9B}" type="pres">
      <dgm:prSet presAssocID="{9BA79536-7BC4-4C3D-9F41-1719E5F0FD6D}" presName="childText" presStyleLbl="revTx" presStyleIdx="0" presStyleCnt="2">
        <dgm:presLayoutVars>
          <dgm:bulletEnabled val="1"/>
        </dgm:presLayoutVars>
      </dgm:prSet>
      <dgm:spPr/>
    </dgm:pt>
    <dgm:pt modelId="{D8497C80-E712-427F-8E14-9484EA28FE4D}" type="pres">
      <dgm:prSet presAssocID="{C90ED950-9550-48D7-B79D-84375B6CC16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4FA9993-F46E-4280-AD2F-D9F6E35F055F}" type="pres">
      <dgm:prSet presAssocID="{C90ED950-9550-48D7-B79D-84375B6CC164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79028813-196C-4763-8150-D9490D3D85E2}" srcId="{9A8035B6-1DA7-498B-9BAA-3E0677D5B910}" destId="{C90ED950-9550-48D7-B79D-84375B6CC164}" srcOrd="1" destOrd="0" parTransId="{DF38BBF2-9717-4F5E-B405-8A27DED6D3D8}" sibTransId="{F74CAE0B-4464-4073-8045-674BB3360C71}"/>
    <dgm:cxn modelId="{93CD272C-C921-4386-B6C9-593A71871D2C}" type="presOf" srcId="{9A8035B6-1DA7-498B-9BAA-3E0677D5B910}" destId="{BEB23668-7109-4F10-A31F-7A01754AB49F}" srcOrd="0" destOrd="0" presId="urn:microsoft.com/office/officeart/2005/8/layout/vList2"/>
    <dgm:cxn modelId="{77C2E767-8171-4AA2-9D2F-F149D2384187}" type="presOf" srcId="{9BA79536-7BC4-4C3D-9F41-1719E5F0FD6D}" destId="{F2CBE406-EF26-431E-9F3A-E66F61BD2EDF}" srcOrd="0" destOrd="0" presId="urn:microsoft.com/office/officeart/2005/8/layout/vList2"/>
    <dgm:cxn modelId="{E65EF858-66DA-4C00-B13C-01558A81C24F}" type="presOf" srcId="{B42B1BFB-E316-4CC5-80EE-96AC6C60E14E}" destId="{44FA9993-F46E-4280-AD2F-D9F6E35F055F}" srcOrd="0" destOrd="0" presId="urn:microsoft.com/office/officeart/2005/8/layout/vList2"/>
    <dgm:cxn modelId="{1A564E80-49F4-46EF-888C-7958B6C2CF35}" srcId="{9A8035B6-1DA7-498B-9BAA-3E0677D5B910}" destId="{9BA79536-7BC4-4C3D-9F41-1719E5F0FD6D}" srcOrd="0" destOrd="0" parTransId="{CAF3DAE4-048D-4735-9E5A-BF001B66000C}" sibTransId="{BC00E423-9370-430A-B211-5700AFC470FD}"/>
    <dgm:cxn modelId="{A0CB8688-3C02-4B47-83C6-ED4FFBE9CAD4}" srcId="{9BA79536-7BC4-4C3D-9F41-1719E5F0FD6D}" destId="{77D5B42D-C284-4C4F-9C19-6B12BED261D6}" srcOrd="0" destOrd="0" parTransId="{AFA7522E-9118-44C5-80B1-E7DA1D42128F}" sibTransId="{FDD80CDF-9E10-48D5-AB56-53191EE2D4CC}"/>
    <dgm:cxn modelId="{3E8367AC-2E6B-4164-A77E-94A8178CEBB0}" type="presOf" srcId="{77D5B42D-C284-4C4F-9C19-6B12BED261D6}" destId="{B57C0A25-BD2C-45B6-862B-A47F561A7D9B}" srcOrd="0" destOrd="0" presId="urn:microsoft.com/office/officeart/2005/8/layout/vList2"/>
    <dgm:cxn modelId="{3FC521AF-38CA-4F03-A689-5E507980D1C8}" type="presOf" srcId="{C90ED950-9550-48D7-B79D-84375B6CC164}" destId="{D8497C80-E712-427F-8E14-9484EA28FE4D}" srcOrd="0" destOrd="0" presId="urn:microsoft.com/office/officeart/2005/8/layout/vList2"/>
    <dgm:cxn modelId="{D58EFDF3-CC08-43E0-8A69-3BB8299D5F1A}" srcId="{C90ED950-9550-48D7-B79D-84375B6CC164}" destId="{B42B1BFB-E316-4CC5-80EE-96AC6C60E14E}" srcOrd="0" destOrd="0" parTransId="{C8450967-F725-4B7F-AE03-905C6464FD6A}" sibTransId="{09D4ED43-7CC1-47A6-A38E-CC4EE327A22A}"/>
    <dgm:cxn modelId="{5E377DBA-3D58-4EEF-95E6-E750123F87E3}" type="presParOf" srcId="{BEB23668-7109-4F10-A31F-7A01754AB49F}" destId="{F2CBE406-EF26-431E-9F3A-E66F61BD2EDF}" srcOrd="0" destOrd="0" presId="urn:microsoft.com/office/officeart/2005/8/layout/vList2"/>
    <dgm:cxn modelId="{04B98D3E-8043-4EFE-A622-A760E5BCA839}" type="presParOf" srcId="{BEB23668-7109-4F10-A31F-7A01754AB49F}" destId="{B57C0A25-BD2C-45B6-862B-A47F561A7D9B}" srcOrd="1" destOrd="0" presId="urn:microsoft.com/office/officeart/2005/8/layout/vList2"/>
    <dgm:cxn modelId="{7AEC7F8B-8441-4918-83C7-96E2FF9DEFFA}" type="presParOf" srcId="{BEB23668-7109-4F10-A31F-7A01754AB49F}" destId="{D8497C80-E712-427F-8E14-9484EA28FE4D}" srcOrd="2" destOrd="0" presId="urn:microsoft.com/office/officeart/2005/8/layout/vList2"/>
    <dgm:cxn modelId="{A49BE9B7-B569-4AC3-ADDA-7ED0ED980ADB}" type="presParOf" srcId="{BEB23668-7109-4F10-A31F-7A01754AB49F}" destId="{44FA9993-F46E-4280-AD2F-D9F6E35F055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7AE08C4-09A3-4C41-91A7-ACBCE759912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3FBB5EC-8459-41AF-A2D4-6C4F1649342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Nuova eccezione al principio di cassa</a:t>
          </a:r>
        </a:p>
      </dgm:t>
    </dgm:pt>
    <dgm:pt modelId="{E71CD4C9-C3E3-4689-B5A0-D22655A114A9}" type="parTrans" cxnId="{B573F99B-80E7-4E77-98FB-B4FFA5E194CD}">
      <dgm:prSet/>
      <dgm:spPr/>
      <dgm:t>
        <a:bodyPr/>
        <a:lstStyle/>
        <a:p>
          <a:endParaRPr lang="it-IT"/>
        </a:p>
      </dgm:t>
    </dgm:pt>
    <dgm:pt modelId="{1EBEA870-296A-40CA-81B9-D2EBDB2C9449}" type="sibTrans" cxnId="{B573F99B-80E7-4E77-98FB-B4FFA5E194CD}">
      <dgm:prSet/>
      <dgm:spPr/>
      <dgm:t>
        <a:bodyPr/>
        <a:lstStyle/>
        <a:p>
          <a:endParaRPr lang="it-IT"/>
        </a:p>
      </dgm:t>
    </dgm:pt>
    <dgm:pt modelId="{3B183F44-7F7B-4AA7-9F86-B57E05721C79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Somme e valori percepiti nel periodo d’imposta successivo a quello in cui il sostituto d’imposta ha operato la ritenuta d’acconto</a:t>
          </a:r>
        </a:p>
      </dgm:t>
    </dgm:pt>
    <dgm:pt modelId="{83CEEB5A-CB01-4BB6-9E4F-82B631E05FE0}" type="parTrans" cxnId="{8370AEF9-BA82-404D-8AC9-3FB30CE53925}">
      <dgm:prSet/>
      <dgm:spPr/>
      <dgm:t>
        <a:bodyPr/>
        <a:lstStyle/>
        <a:p>
          <a:endParaRPr lang="it-IT"/>
        </a:p>
      </dgm:t>
    </dgm:pt>
    <dgm:pt modelId="{E0AD9FD0-3613-48EC-A00F-5955ACDAC7D0}" type="sibTrans" cxnId="{8370AEF9-BA82-404D-8AC9-3FB30CE53925}">
      <dgm:prSet/>
      <dgm:spPr/>
      <dgm:t>
        <a:bodyPr/>
        <a:lstStyle/>
        <a:p>
          <a:endParaRPr lang="it-IT"/>
        </a:p>
      </dgm:t>
    </dgm:pt>
    <dgm:pt modelId="{84E5950F-A880-4156-948D-1D56A76D8E60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Si imputano al periodo d’imposta in cui è stata operata la ritenuta d’acconto</a:t>
          </a:r>
        </a:p>
      </dgm:t>
    </dgm:pt>
    <dgm:pt modelId="{AAE901D6-F87A-4680-8F30-AD904AB7CB1F}" type="parTrans" cxnId="{4BD2A61B-C334-4E56-B82A-D6685717DD8B}">
      <dgm:prSet/>
      <dgm:spPr/>
      <dgm:t>
        <a:bodyPr/>
        <a:lstStyle/>
        <a:p>
          <a:endParaRPr lang="it-IT"/>
        </a:p>
      </dgm:t>
    </dgm:pt>
    <dgm:pt modelId="{BBB28503-B87E-4CA8-962F-381542BA8D7D}" type="sibTrans" cxnId="{4BD2A61B-C334-4E56-B82A-D6685717DD8B}">
      <dgm:prSet/>
      <dgm:spPr/>
      <dgm:t>
        <a:bodyPr/>
        <a:lstStyle/>
        <a:p>
          <a:endParaRPr lang="it-IT"/>
        </a:p>
      </dgm:t>
    </dgm:pt>
    <dgm:pt modelId="{E0B91E7D-14EC-4F66-88C9-04099E47F262}" type="pres">
      <dgm:prSet presAssocID="{D7AE08C4-09A3-4C41-91A7-ACBCE7599121}" presName="Name0" presStyleCnt="0">
        <dgm:presLayoutVars>
          <dgm:dir/>
          <dgm:resizeHandles val="exact"/>
        </dgm:presLayoutVars>
      </dgm:prSet>
      <dgm:spPr/>
    </dgm:pt>
    <dgm:pt modelId="{E79995E2-72B8-4945-A4A5-D5CA2937F14C}" type="pres">
      <dgm:prSet presAssocID="{93FBB5EC-8459-41AF-A2D4-6C4F1649342A}" presName="node" presStyleLbl="node1" presStyleIdx="0" presStyleCnt="3">
        <dgm:presLayoutVars>
          <dgm:bulletEnabled val="1"/>
        </dgm:presLayoutVars>
      </dgm:prSet>
      <dgm:spPr/>
    </dgm:pt>
    <dgm:pt modelId="{79A5D865-33FC-4F8B-8DF1-7C7D53E3DDCC}" type="pres">
      <dgm:prSet presAssocID="{1EBEA870-296A-40CA-81B9-D2EBDB2C9449}" presName="sibTrans" presStyleLbl="sibTrans2D1" presStyleIdx="0" presStyleCnt="2"/>
      <dgm:spPr/>
    </dgm:pt>
    <dgm:pt modelId="{6B0FEA3E-5ED6-4546-9627-F6F94F3AD783}" type="pres">
      <dgm:prSet presAssocID="{1EBEA870-296A-40CA-81B9-D2EBDB2C9449}" presName="connectorText" presStyleLbl="sibTrans2D1" presStyleIdx="0" presStyleCnt="2"/>
      <dgm:spPr/>
    </dgm:pt>
    <dgm:pt modelId="{66925A8A-7F65-4438-9B1E-332EDC3848C4}" type="pres">
      <dgm:prSet presAssocID="{3B183F44-7F7B-4AA7-9F86-B57E05721C79}" presName="node" presStyleLbl="node1" presStyleIdx="1" presStyleCnt="3">
        <dgm:presLayoutVars>
          <dgm:bulletEnabled val="1"/>
        </dgm:presLayoutVars>
      </dgm:prSet>
      <dgm:spPr/>
    </dgm:pt>
    <dgm:pt modelId="{9B635AB3-9FCE-4742-BFED-1EE984496C94}" type="pres">
      <dgm:prSet presAssocID="{E0AD9FD0-3613-48EC-A00F-5955ACDAC7D0}" presName="sibTrans" presStyleLbl="sibTrans2D1" presStyleIdx="1" presStyleCnt="2"/>
      <dgm:spPr/>
    </dgm:pt>
    <dgm:pt modelId="{2B24168E-779B-4CA8-AC33-D978A0E433EC}" type="pres">
      <dgm:prSet presAssocID="{E0AD9FD0-3613-48EC-A00F-5955ACDAC7D0}" presName="connectorText" presStyleLbl="sibTrans2D1" presStyleIdx="1" presStyleCnt="2"/>
      <dgm:spPr/>
    </dgm:pt>
    <dgm:pt modelId="{FC27506C-5FE4-44CD-893A-9FEAC4828877}" type="pres">
      <dgm:prSet presAssocID="{84E5950F-A880-4156-948D-1D56A76D8E60}" presName="node" presStyleLbl="node1" presStyleIdx="2" presStyleCnt="3">
        <dgm:presLayoutVars>
          <dgm:bulletEnabled val="1"/>
        </dgm:presLayoutVars>
      </dgm:prSet>
      <dgm:spPr/>
    </dgm:pt>
  </dgm:ptLst>
  <dgm:cxnLst>
    <dgm:cxn modelId="{4BD2A61B-C334-4E56-B82A-D6685717DD8B}" srcId="{D7AE08C4-09A3-4C41-91A7-ACBCE7599121}" destId="{84E5950F-A880-4156-948D-1D56A76D8E60}" srcOrd="2" destOrd="0" parTransId="{AAE901D6-F87A-4680-8F30-AD904AB7CB1F}" sibTransId="{BBB28503-B87E-4CA8-962F-381542BA8D7D}"/>
    <dgm:cxn modelId="{51EADF23-5D4B-4C7B-9AB9-74FA80F119F5}" type="presOf" srcId="{3B183F44-7F7B-4AA7-9F86-B57E05721C79}" destId="{66925A8A-7F65-4438-9B1E-332EDC3848C4}" srcOrd="0" destOrd="0" presId="urn:microsoft.com/office/officeart/2005/8/layout/process1"/>
    <dgm:cxn modelId="{69E63436-0457-4650-A831-130FBA39B08F}" type="presOf" srcId="{93FBB5EC-8459-41AF-A2D4-6C4F1649342A}" destId="{E79995E2-72B8-4945-A4A5-D5CA2937F14C}" srcOrd="0" destOrd="0" presId="urn:microsoft.com/office/officeart/2005/8/layout/process1"/>
    <dgm:cxn modelId="{C4A5416B-3549-42A7-BE78-FC675BED9F6D}" type="presOf" srcId="{1EBEA870-296A-40CA-81B9-D2EBDB2C9449}" destId="{6B0FEA3E-5ED6-4546-9627-F6F94F3AD783}" srcOrd="1" destOrd="0" presId="urn:microsoft.com/office/officeart/2005/8/layout/process1"/>
    <dgm:cxn modelId="{1688584B-D513-4C1C-91BB-A105B95FA6B5}" type="presOf" srcId="{E0AD9FD0-3613-48EC-A00F-5955ACDAC7D0}" destId="{9B635AB3-9FCE-4742-BFED-1EE984496C94}" srcOrd="0" destOrd="0" presId="urn:microsoft.com/office/officeart/2005/8/layout/process1"/>
    <dgm:cxn modelId="{3C40D64E-F9F5-4F21-B89C-EFAD3CD2B76D}" type="presOf" srcId="{1EBEA870-296A-40CA-81B9-D2EBDB2C9449}" destId="{79A5D865-33FC-4F8B-8DF1-7C7D53E3DDCC}" srcOrd="0" destOrd="0" presId="urn:microsoft.com/office/officeart/2005/8/layout/process1"/>
    <dgm:cxn modelId="{3D431753-A2F9-46B4-8E9A-BE317EA75727}" type="presOf" srcId="{D7AE08C4-09A3-4C41-91A7-ACBCE7599121}" destId="{E0B91E7D-14EC-4F66-88C9-04099E47F262}" srcOrd="0" destOrd="0" presId="urn:microsoft.com/office/officeart/2005/8/layout/process1"/>
    <dgm:cxn modelId="{DDC3D579-49BB-477F-8687-5AA357A5B2AF}" type="presOf" srcId="{84E5950F-A880-4156-948D-1D56A76D8E60}" destId="{FC27506C-5FE4-44CD-893A-9FEAC4828877}" srcOrd="0" destOrd="0" presId="urn:microsoft.com/office/officeart/2005/8/layout/process1"/>
    <dgm:cxn modelId="{776A227C-B6D8-4365-9891-E7CCEFA328CE}" type="presOf" srcId="{E0AD9FD0-3613-48EC-A00F-5955ACDAC7D0}" destId="{2B24168E-779B-4CA8-AC33-D978A0E433EC}" srcOrd="1" destOrd="0" presId="urn:microsoft.com/office/officeart/2005/8/layout/process1"/>
    <dgm:cxn modelId="{B573F99B-80E7-4E77-98FB-B4FFA5E194CD}" srcId="{D7AE08C4-09A3-4C41-91A7-ACBCE7599121}" destId="{93FBB5EC-8459-41AF-A2D4-6C4F1649342A}" srcOrd="0" destOrd="0" parTransId="{E71CD4C9-C3E3-4689-B5A0-D22655A114A9}" sibTransId="{1EBEA870-296A-40CA-81B9-D2EBDB2C9449}"/>
    <dgm:cxn modelId="{8370AEF9-BA82-404D-8AC9-3FB30CE53925}" srcId="{D7AE08C4-09A3-4C41-91A7-ACBCE7599121}" destId="{3B183F44-7F7B-4AA7-9F86-B57E05721C79}" srcOrd="1" destOrd="0" parTransId="{83CEEB5A-CB01-4BB6-9E4F-82B631E05FE0}" sibTransId="{E0AD9FD0-3613-48EC-A00F-5955ACDAC7D0}"/>
    <dgm:cxn modelId="{43AEDE7C-6C7E-406F-94A8-1AF92172B95B}" type="presParOf" srcId="{E0B91E7D-14EC-4F66-88C9-04099E47F262}" destId="{E79995E2-72B8-4945-A4A5-D5CA2937F14C}" srcOrd="0" destOrd="0" presId="urn:microsoft.com/office/officeart/2005/8/layout/process1"/>
    <dgm:cxn modelId="{19C31AFE-66DD-45DA-B2A3-47C870DAB12D}" type="presParOf" srcId="{E0B91E7D-14EC-4F66-88C9-04099E47F262}" destId="{79A5D865-33FC-4F8B-8DF1-7C7D53E3DDCC}" srcOrd="1" destOrd="0" presId="urn:microsoft.com/office/officeart/2005/8/layout/process1"/>
    <dgm:cxn modelId="{7DCF7E4B-9677-4AE4-BBC5-6FBF651774A7}" type="presParOf" srcId="{79A5D865-33FC-4F8B-8DF1-7C7D53E3DDCC}" destId="{6B0FEA3E-5ED6-4546-9627-F6F94F3AD783}" srcOrd="0" destOrd="0" presId="urn:microsoft.com/office/officeart/2005/8/layout/process1"/>
    <dgm:cxn modelId="{F53E760F-3A68-4474-B670-7739AE020E89}" type="presParOf" srcId="{E0B91E7D-14EC-4F66-88C9-04099E47F262}" destId="{66925A8A-7F65-4438-9B1E-332EDC3848C4}" srcOrd="2" destOrd="0" presId="urn:microsoft.com/office/officeart/2005/8/layout/process1"/>
    <dgm:cxn modelId="{7E76BF4D-DD7F-4A9A-8986-47C7CDBDCB31}" type="presParOf" srcId="{E0B91E7D-14EC-4F66-88C9-04099E47F262}" destId="{9B635AB3-9FCE-4742-BFED-1EE984496C94}" srcOrd="3" destOrd="0" presId="urn:microsoft.com/office/officeart/2005/8/layout/process1"/>
    <dgm:cxn modelId="{B4C50992-C2E1-4757-82C0-110D270DFDE2}" type="presParOf" srcId="{9B635AB3-9FCE-4742-BFED-1EE984496C94}" destId="{2B24168E-779B-4CA8-AC33-D978A0E433EC}" srcOrd="0" destOrd="0" presId="urn:microsoft.com/office/officeart/2005/8/layout/process1"/>
    <dgm:cxn modelId="{78C8A374-054A-4728-A47A-B3A6CDED4DB9}" type="presParOf" srcId="{E0B91E7D-14EC-4F66-88C9-04099E47F262}" destId="{FC27506C-5FE4-44CD-893A-9FEAC482887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0C1C27-D2A3-4E7A-BD5B-853162C16B9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1C7EDE89-98B2-45BA-ABCE-1C640D521680}">
      <dgm:prSet phldrT="[Testo]"/>
      <dgm:spPr/>
      <dgm:t>
        <a:bodyPr/>
        <a:lstStyle/>
        <a:p>
          <a:r>
            <a:rPr lang="it-IT" dirty="0"/>
            <a:t>Associazioni di artisti e professionisti</a:t>
          </a:r>
        </a:p>
      </dgm:t>
    </dgm:pt>
    <dgm:pt modelId="{4FFDDF57-74D1-4C51-A8E8-24096902A02F}" type="parTrans" cxnId="{9FE0F43A-6BE3-4A94-943C-A9C33D86F97E}">
      <dgm:prSet/>
      <dgm:spPr/>
      <dgm:t>
        <a:bodyPr/>
        <a:lstStyle/>
        <a:p>
          <a:endParaRPr lang="it-IT"/>
        </a:p>
      </dgm:t>
    </dgm:pt>
    <dgm:pt modelId="{91621A11-D8CE-4649-B1CD-B88634A4B3CD}" type="sibTrans" cxnId="{9FE0F43A-6BE3-4A94-943C-A9C33D86F97E}">
      <dgm:prSet/>
      <dgm:spPr/>
      <dgm:t>
        <a:bodyPr/>
        <a:lstStyle/>
        <a:p>
          <a:endParaRPr lang="it-IT"/>
        </a:p>
      </dgm:t>
    </dgm:pt>
    <dgm:pt modelId="{52CC87E0-C71E-46C8-AF07-8B87B81636EC}">
      <dgm:prSet phldrT="[Testo]"/>
      <dgm:spPr/>
      <dgm:t>
        <a:bodyPr/>
        <a:lstStyle/>
        <a:p>
          <a:r>
            <a:rPr lang="it-IT" dirty="0"/>
            <a:t>Reddito di lavoro autonomo</a:t>
          </a:r>
        </a:p>
      </dgm:t>
    </dgm:pt>
    <dgm:pt modelId="{BA907C20-A2BC-48C5-87C4-C97C4DBE82A7}" type="parTrans" cxnId="{171F62A2-A2A8-488E-AD62-C04426A167C6}">
      <dgm:prSet/>
      <dgm:spPr/>
      <dgm:t>
        <a:bodyPr/>
        <a:lstStyle/>
        <a:p>
          <a:endParaRPr lang="it-IT"/>
        </a:p>
      </dgm:t>
    </dgm:pt>
    <dgm:pt modelId="{261EC8DE-84AD-4F91-AEDA-F5DC8EECDC88}" type="sibTrans" cxnId="{171F62A2-A2A8-488E-AD62-C04426A167C6}">
      <dgm:prSet/>
      <dgm:spPr/>
      <dgm:t>
        <a:bodyPr/>
        <a:lstStyle/>
        <a:p>
          <a:endParaRPr lang="it-IT"/>
        </a:p>
      </dgm:t>
    </dgm:pt>
    <dgm:pt modelId="{DBA6203B-7982-4113-95D6-75238F95FACC}">
      <dgm:prSet phldrT="[Testo]"/>
      <dgm:spPr/>
      <dgm:t>
        <a:bodyPr/>
        <a:lstStyle/>
        <a:p>
          <a:r>
            <a:rPr lang="it-IT" dirty="0"/>
            <a:t>Il reddito si imputa per trasparenza</a:t>
          </a:r>
        </a:p>
      </dgm:t>
    </dgm:pt>
    <dgm:pt modelId="{B93EFB6E-8CA8-4C62-B97D-6B0D19492AC9}" type="parTrans" cxnId="{BB04FF2F-A59A-47A1-ADB3-4118CD300FBA}">
      <dgm:prSet/>
      <dgm:spPr/>
      <dgm:t>
        <a:bodyPr/>
        <a:lstStyle/>
        <a:p>
          <a:endParaRPr lang="it-IT"/>
        </a:p>
      </dgm:t>
    </dgm:pt>
    <dgm:pt modelId="{D30A5716-C376-4A59-967C-C7530CC8E13C}" type="sibTrans" cxnId="{BB04FF2F-A59A-47A1-ADB3-4118CD300FBA}">
      <dgm:prSet/>
      <dgm:spPr/>
      <dgm:t>
        <a:bodyPr/>
        <a:lstStyle/>
        <a:p>
          <a:endParaRPr lang="it-IT"/>
        </a:p>
      </dgm:t>
    </dgm:pt>
    <dgm:pt modelId="{23F51566-543D-4968-BC88-D3FE646B2334}">
      <dgm:prSet phldrT="[Testo]"/>
      <dgm:spPr/>
      <dgm:t>
        <a:bodyPr/>
        <a:lstStyle/>
        <a:p>
          <a:r>
            <a:rPr lang="it-IT" dirty="0"/>
            <a:t>Indipendentemente dall’effettiva percezione</a:t>
          </a:r>
        </a:p>
      </dgm:t>
    </dgm:pt>
    <dgm:pt modelId="{4670B6D6-1B4A-44DB-B672-20895A16C5F6}" type="parTrans" cxnId="{1E8759B8-1515-4C60-AEFC-8410998E9C9C}">
      <dgm:prSet/>
      <dgm:spPr/>
      <dgm:t>
        <a:bodyPr/>
        <a:lstStyle/>
        <a:p>
          <a:endParaRPr lang="it-IT"/>
        </a:p>
      </dgm:t>
    </dgm:pt>
    <dgm:pt modelId="{63A06B3F-96DB-42EB-99EC-76AC001C4E1E}" type="sibTrans" cxnId="{1E8759B8-1515-4C60-AEFC-8410998E9C9C}">
      <dgm:prSet/>
      <dgm:spPr/>
      <dgm:t>
        <a:bodyPr/>
        <a:lstStyle/>
        <a:p>
          <a:endParaRPr lang="it-IT"/>
        </a:p>
      </dgm:t>
    </dgm:pt>
    <dgm:pt modelId="{3C3F0A3C-8A78-4EDB-9B42-E10A8DE35A39}">
      <dgm:prSet phldrT="[Testo]"/>
      <dgm:spPr/>
      <dgm:t>
        <a:bodyPr/>
        <a:lstStyle/>
        <a:p>
          <a:r>
            <a:rPr lang="it-IT" dirty="0"/>
            <a:t>Si applica il principio di cassa</a:t>
          </a:r>
        </a:p>
      </dgm:t>
    </dgm:pt>
    <dgm:pt modelId="{47428A19-D01F-4F61-8793-422A030EC840}" type="parTrans" cxnId="{24711926-3DF1-42E3-903F-9243F329CDF9}">
      <dgm:prSet/>
      <dgm:spPr/>
      <dgm:t>
        <a:bodyPr/>
        <a:lstStyle/>
        <a:p>
          <a:endParaRPr lang="it-IT"/>
        </a:p>
      </dgm:t>
    </dgm:pt>
    <dgm:pt modelId="{D12C43BA-E66E-4A56-8444-17EA5A4774CB}" type="sibTrans" cxnId="{24711926-3DF1-42E3-903F-9243F329CDF9}">
      <dgm:prSet/>
      <dgm:spPr/>
      <dgm:t>
        <a:bodyPr/>
        <a:lstStyle/>
        <a:p>
          <a:endParaRPr lang="it-IT"/>
        </a:p>
      </dgm:t>
    </dgm:pt>
    <dgm:pt modelId="{68E0338A-1827-48DC-A037-626A2065F8DC}">
      <dgm:prSet phldrT="[Testo]"/>
      <dgm:spPr/>
      <dgm:t>
        <a:bodyPr/>
        <a:lstStyle/>
        <a:p>
          <a:r>
            <a:rPr lang="it-IT" dirty="0"/>
            <a:t>Componenti dell’associazione: professionisti abilitati</a:t>
          </a:r>
        </a:p>
      </dgm:t>
    </dgm:pt>
    <dgm:pt modelId="{B9E8E976-4ABD-4797-8F6D-9AD45AF96693}" type="parTrans" cxnId="{F4AD01F4-8C62-4158-B48E-ABF911CEC27E}">
      <dgm:prSet/>
      <dgm:spPr/>
      <dgm:t>
        <a:bodyPr/>
        <a:lstStyle/>
        <a:p>
          <a:endParaRPr lang="it-IT"/>
        </a:p>
      </dgm:t>
    </dgm:pt>
    <dgm:pt modelId="{5C978A50-D27D-4043-B76A-E35E175D8E95}" type="sibTrans" cxnId="{F4AD01F4-8C62-4158-B48E-ABF911CEC27E}">
      <dgm:prSet/>
      <dgm:spPr/>
      <dgm:t>
        <a:bodyPr/>
        <a:lstStyle/>
        <a:p>
          <a:endParaRPr lang="it-IT"/>
        </a:p>
      </dgm:t>
    </dgm:pt>
    <dgm:pt modelId="{3CEED2AF-8AD7-4A9B-BBC6-5DFC7B2A0571}" type="pres">
      <dgm:prSet presAssocID="{DB0C1C27-D2A3-4E7A-BD5B-853162C16B9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A609A6C-6995-44A2-B01E-4B21F88300D1}" type="pres">
      <dgm:prSet presAssocID="{1C7EDE89-98B2-45BA-ABCE-1C640D521680}" presName="root1" presStyleCnt="0"/>
      <dgm:spPr/>
    </dgm:pt>
    <dgm:pt modelId="{EBDBC50D-2947-48AA-BBBA-FC9A38230C64}" type="pres">
      <dgm:prSet presAssocID="{1C7EDE89-98B2-45BA-ABCE-1C640D521680}" presName="LevelOneTextNode" presStyleLbl="node0" presStyleIdx="0" presStyleCnt="1" custLinFactNeighborY="-28785">
        <dgm:presLayoutVars>
          <dgm:chPref val="3"/>
        </dgm:presLayoutVars>
      </dgm:prSet>
      <dgm:spPr/>
    </dgm:pt>
    <dgm:pt modelId="{43F254DE-9C47-4329-A423-786DDAFD71A8}" type="pres">
      <dgm:prSet presAssocID="{1C7EDE89-98B2-45BA-ABCE-1C640D521680}" presName="level2hierChild" presStyleCnt="0"/>
      <dgm:spPr/>
    </dgm:pt>
    <dgm:pt modelId="{260E5B54-8B49-4072-ACEE-306159C46076}" type="pres">
      <dgm:prSet presAssocID="{BA907C20-A2BC-48C5-87C4-C97C4DBE82A7}" presName="conn2-1" presStyleLbl="parChTrans1D2" presStyleIdx="0" presStyleCnt="2"/>
      <dgm:spPr/>
    </dgm:pt>
    <dgm:pt modelId="{21943C6A-7E22-4AEA-B732-CA450774B875}" type="pres">
      <dgm:prSet presAssocID="{BA907C20-A2BC-48C5-87C4-C97C4DBE82A7}" presName="connTx" presStyleLbl="parChTrans1D2" presStyleIdx="0" presStyleCnt="2"/>
      <dgm:spPr/>
    </dgm:pt>
    <dgm:pt modelId="{DB36242E-FC16-4871-9892-D332A1B2DBC7}" type="pres">
      <dgm:prSet presAssocID="{52CC87E0-C71E-46C8-AF07-8B87B81636EC}" presName="root2" presStyleCnt="0"/>
      <dgm:spPr/>
    </dgm:pt>
    <dgm:pt modelId="{EEA6163D-A3E8-4411-9306-783658C73937}" type="pres">
      <dgm:prSet presAssocID="{52CC87E0-C71E-46C8-AF07-8B87B81636EC}" presName="LevelTwoTextNode" presStyleLbl="node2" presStyleIdx="0" presStyleCnt="2" custLinFactNeighborY="-28785">
        <dgm:presLayoutVars>
          <dgm:chPref val="3"/>
        </dgm:presLayoutVars>
      </dgm:prSet>
      <dgm:spPr/>
    </dgm:pt>
    <dgm:pt modelId="{25848CC9-8347-4100-996B-78E8CC5F5275}" type="pres">
      <dgm:prSet presAssocID="{52CC87E0-C71E-46C8-AF07-8B87B81636EC}" presName="level3hierChild" presStyleCnt="0"/>
      <dgm:spPr/>
    </dgm:pt>
    <dgm:pt modelId="{CF1001A3-974C-4752-8C7D-9F0D167BBADB}" type="pres">
      <dgm:prSet presAssocID="{B93EFB6E-8CA8-4C62-B97D-6B0D19492AC9}" presName="conn2-1" presStyleLbl="parChTrans1D3" presStyleIdx="0" presStyleCnt="3"/>
      <dgm:spPr/>
    </dgm:pt>
    <dgm:pt modelId="{4C5B5750-23B3-45EC-86B4-DCC291DB2E92}" type="pres">
      <dgm:prSet presAssocID="{B93EFB6E-8CA8-4C62-B97D-6B0D19492AC9}" presName="connTx" presStyleLbl="parChTrans1D3" presStyleIdx="0" presStyleCnt="3"/>
      <dgm:spPr/>
    </dgm:pt>
    <dgm:pt modelId="{5C8CEAC4-694A-4B40-B027-D0C9E9DC14F2}" type="pres">
      <dgm:prSet presAssocID="{DBA6203B-7982-4113-95D6-75238F95FACC}" presName="root2" presStyleCnt="0"/>
      <dgm:spPr/>
    </dgm:pt>
    <dgm:pt modelId="{F99A1CFE-DF81-41AC-8DD1-FEFBF7BA8B35}" type="pres">
      <dgm:prSet presAssocID="{DBA6203B-7982-4113-95D6-75238F95FACC}" presName="LevelTwoTextNode" presStyleLbl="node3" presStyleIdx="0" presStyleCnt="3" custLinFactNeighborY="-9255">
        <dgm:presLayoutVars>
          <dgm:chPref val="3"/>
        </dgm:presLayoutVars>
      </dgm:prSet>
      <dgm:spPr/>
    </dgm:pt>
    <dgm:pt modelId="{06B44E45-CE88-4B19-B253-AD16855EB453}" type="pres">
      <dgm:prSet presAssocID="{DBA6203B-7982-4113-95D6-75238F95FACC}" presName="level3hierChild" presStyleCnt="0"/>
      <dgm:spPr/>
    </dgm:pt>
    <dgm:pt modelId="{2D66F1D9-2B1E-466E-9658-A74FEF9CC984}" type="pres">
      <dgm:prSet presAssocID="{4670B6D6-1B4A-44DB-B672-20895A16C5F6}" presName="conn2-1" presStyleLbl="parChTrans1D3" presStyleIdx="1" presStyleCnt="3"/>
      <dgm:spPr/>
    </dgm:pt>
    <dgm:pt modelId="{26B256AE-F8BC-4397-9DD1-0FE729061A49}" type="pres">
      <dgm:prSet presAssocID="{4670B6D6-1B4A-44DB-B672-20895A16C5F6}" presName="connTx" presStyleLbl="parChTrans1D3" presStyleIdx="1" presStyleCnt="3"/>
      <dgm:spPr/>
    </dgm:pt>
    <dgm:pt modelId="{CC0E2368-8414-438D-A129-D843B8BBB417}" type="pres">
      <dgm:prSet presAssocID="{23F51566-543D-4968-BC88-D3FE646B2334}" presName="root2" presStyleCnt="0"/>
      <dgm:spPr/>
    </dgm:pt>
    <dgm:pt modelId="{EC44A712-8809-40C8-BE97-612BB15AF241}" type="pres">
      <dgm:prSet presAssocID="{23F51566-543D-4968-BC88-D3FE646B2334}" presName="LevelTwoTextNode" presStyleLbl="node3" presStyleIdx="1" presStyleCnt="3" custLinFactNeighborY="-28785">
        <dgm:presLayoutVars>
          <dgm:chPref val="3"/>
        </dgm:presLayoutVars>
      </dgm:prSet>
      <dgm:spPr/>
    </dgm:pt>
    <dgm:pt modelId="{AE5DD04A-8A34-4993-A889-1EE1C838D4F6}" type="pres">
      <dgm:prSet presAssocID="{23F51566-543D-4968-BC88-D3FE646B2334}" presName="level3hierChild" presStyleCnt="0"/>
      <dgm:spPr/>
    </dgm:pt>
    <dgm:pt modelId="{B554E324-19D0-46C9-9350-08B95DFD41AC}" type="pres">
      <dgm:prSet presAssocID="{47428A19-D01F-4F61-8793-422A030EC840}" presName="conn2-1" presStyleLbl="parChTrans1D2" presStyleIdx="1" presStyleCnt="2"/>
      <dgm:spPr/>
    </dgm:pt>
    <dgm:pt modelId="{D44FF74E-E56A-4225-93E2-EE83BD2CBC9A}" type="pres">
      <dgm:prSet presAssocID="{47428A19-D01F-4F61-8793-422A030EC840}" presName="connTx" presStyleLbl="parChTrans1D2" presStyleIdx="1" presStyleCnt="2"/>
      <dgm:spPr/>
    </dgm:pt>
    <dgm:pt modelId="{9D5BCF2F-E014-48AA-98F6-CA46A68366B5}" type="pres">
      <dgm:prSet presAssocID="{3C3F0A3C-8A78-4EDB-9B42-E10A8DE35A39}" presName="root2" presStyleCnt="0"/>
      <dgm:spPr/>
    </dgm:pt>
    <dgm:pt modelId="{43935A15-A0F5-4E91-A5B0-17468EEB6DB8}" type="pres">
      <dgm:prSet presAssocID="{3C3F0A3C-8A78-4EDB-9B42-E10A8DE35A39}" presName="LevelTwoTextNode" presStyleLbl="node2" presStyleIdx="1" presStyleCnt="2" custLinFactNeighborY="-28785">
        <dgm:presLayoutVars>
          <dgm:chPref val="3"/>
        </dgm:presLayoutVars>
      </dgm:prSet>
      <dgm:spPr/>
    </dgm:pt>
    <dgm:pt modelId="{30F0F35B-C858-49E0-A1BF-14F37D5537D1}" type="pres">
      <dgm:prSet presAssocID="{3C3F0A3C-8A78-4EDB-9B42-E10A8DE35A39}" presName="level3hierChild" presStyleCnt="0"/>
      <dgm:spPr/>
    </dgm:pt>
    <dgm:pt modelId="{62A96FF0-4C51-4D3F-A1FF-F807FD44D956}" type="pres">
      <dgm:prSet presAssocID="{B9E8E976-4ABD-4797-8F6D-9AD45AF96693}" presName="conn2-1" presStyleLbl="parChTrans1D3" presStyleIdx="2" presStyleCnt="3"/>
      <dgm:spPr/>
    </dgm:pt>
    <dgm:pt modelId="{B6806531-8EAD-49CC-B061-1BD6126C9FE9}" type="pres">
      <dgm:prSet presAssocID="{B9E8E976-4ABD-4797-8F6D-9AD45AF96693}" presName="connTx" presStyleLbl="parChTrans1D3" presStyleIdx="2" presStyleCnt="3"/>
      <dgm:spPr/>
    </dgm:pt>
    <dgm:pt modelId="{2A8C4ECA-F01D-4432-BD8D-8DE875C3B791}" type="pres">
      <dgm:prSet presAssocID="{68E0338A-1827-48DC-A037-626A2065F8DC}" presName="root2" presStyleCnt="0"/>
      <dgm:spPr/>
    </dgm:pt>
    <dgm:pt modelId="{984248C9-FB7A-45F9-A8C6-D77F3404DDBF}" type="pres">
      <dgm:prSet presAssocID="{68E0338A-1827-48DC-A037-626A2065F8DC}" presName="LevelTwoTextNode" presStyleLbl="node3" presStyleIdx="2" presStyleCnt="3" custLinFactNeighborY="-28785">
        <dgm:presLayoutVars>
          <dgm:chPref val="3"/>
        </dgm:presLayoutVars>
      </dgm:prSet>
      <dgm:spPr/>
    </dgm:pt>
    <dgm:pt modelId="{3FED9F56-D087-4698-A4DB-0A559ABC3219}" type="pres">
      <dgm:prSet presAssocID="{68E0338A-1827-48DC-A037-626A2065F8DC}" presName="level3hierChild" presStyleCnt="0"/>
      <dgm:spPr/>
    </dgm:pt>
  </dgm:ptLst>
  <dgm:cxnLst>
    <dgm:cxn modelId="{CBD0F001-5457-420F-AFB9-FC1767A47078}" type="presOf" srcId="{23F51566-543D-4968-BC88-D3FE646B2334}" destId="{EC44A712-8809-40C8-BE97-612BB15AF241}" srcOrd="0" destOrd="0" presId="urn:microsoft.com/office/officeart/2005/8/layout/hierarchy2"/>
    <dgm:cxn modelId="{C5449107-887C-4901-9720-85CA7B89F5C6}" type="presOf" srcId="{B93EFB6E-8CA8-4C62-B97D-6B0D19492AC9}" destId="{4C5B5750-23B3-45EC-86B4-DCC291DB2E92}" srcOrd="1" destOrd="0" presId="urn:microsoft.com/office/officeart/2005/8/layout/hierarchy2"/>
    <dgm:cxn modelId="{77245010-8C63-408D-81C5-EDBAE4A66E47}" type="presOf" srcId="{52CC87E0-C71E-46C8-AF07-8B87B81636EC}" destId="{EEA6163D-A3E8-4411-9306-783658C73937}" srcOrd="0" destOrd="0" presId="urn:microsoft.com/office/officeart/2005/8/layout/hierarchy2"/>
    <dgm:cxn modelId="{24711926-3DF1-42E3-903F-9243F329CDF9}" srcId="{1C7EDE89-98B2-45BA-ABCE-1C640D521680}" destId="{3C3F0A3C-8A78-4EDB-9B42-E10A8DE35A39}" srcOrd="1" destOrd="0" parTransId="{47428A19-D01F-4F61-8793-422A030EC840}" sibTransId="{D12C43BA-E66E-4A56-8444-17EA5A4774CB}"/>
    <dgm:cxn modelId="{A81ECE29-151F-4E16-9CD6-3DE861C14EB6}" type="presOf" srcId="{47428A19-D01F-4F61-8793-422A030EC840}" destId="{D44FF74E-E56A-4225-93E2-EE83BD2CBC9A}" srcOrd="1" destOrd="0" presId="urn:microsoft.com/office/officeart/2005/8/layout/hierarchy2"/>
    <dgm:cxn modelId="{BB04FF2F-A59A-47A1-ADB3-4118CD300FBA}" srcId="{52CC87E0-C71E-46C8-AF07-8B87B81636EC}" destId="{DBA6203B-7982-4113-95D6-75238F95FACC}" srcOrd="0" destOrd="0" parTransId="{B93EFB6E-8CA8-4C62-B97D-6B0D19492AC9}" sibTransId="{D30A5716-C376-4A59-967C-C7530CC8E13C}"/>
    <dgm:cxn modelId="{9FE0F43A-6BE3-4A94-943C-A9C33D86F97E}" srcId="{DB0C1C27-D2A3-4E7A-BD5B-853162C16B9E}" destId="{1C7EDE89-98B2-45BA-ABCE-1C640D521680}" srcOrd="0" destOrd="0" parTransId="{4FFDDF57-74D1-4C51-A8E8-24096902A02F}" sibTransId="{91621A11-D8CE-4649-B1CD-B88634A4B3CD}"/>
    <dgm:cxn modelId="{7B32A15B-67B7-48F0-9F3F-9A8A6EF9B664}" type="presOf" srcId="{4670B6D6-1B4A-44DB-B672-20895A16C5F6}" destId="{26B256AE-F8BC-4397-9DD1-0FE729061A49}" srcOrd="1" destOrd="0" presId="urn:microsoft.com/office/officeart/2005/8/layout/hierarchy2"/>
    <dgm:cxn modelId="{7F28B463-FF55-45ED-9B6C-C6E2D6F4ACBF}" type="presOf" srcId="{47428A19-D01F-4F61-8793-422A030EC840}" destId="{B554E324-19D0-46C9-9350-08B95DFD41AC}" srcOrd="0" destOrd="0" presId="urn:microsoft.com/office/officeart/2005/8/layout/hierarchy2"/>
    <dgm:cxn modelId="{4DD32548-3E4D-46A4-A6C0-0A4586689D02}" type="presOf" srcId="{3C3F0A3C-8A78-4EDB-9B42-E10A8DE35A39}" destId="{43935A15-A0F5-4E91-A5B0-17468EEB6DB8}" srcOrd="0" destOrd="0" presId="urn:microsoft.com/office/officeart/2005/8/layout/hierarchy2"/>
    <dgm:cxn modelId="{D8AC394B-EB23-43DE-8E35-B5077A1702B1}" type="presOf" srcId="{BA907C20-A2BC-48C5-87C4-C97C4DBE82A7}" destId="{260E5B54-8B49-4072-ACEE-306159C46076}" srcOrd="0" destOrd="0" presId="urn:microsoft.com/office/officeart/2005/8/layout/hierarchy2"/>
    <dgm:cxn modelId="{4870A971-9610-404E-84EB-BDB59AA1476E}" type="presOf" srcId="{B9E8E976-4ABD-4797-8F6D-9AD45AF96693}" destId="{B6806531-8EAD-49CC-B061-1BD6126C9FE9}" srcOrd="1" destOrd="0" presId="urn:microsoft.com/office/officeart/2005/8/layout/hierarchy2"/>
    <dgm:cxn modelId="{135DBB56-192D-4968-B298-F0F32BC23298}" type="presOf" srcId="{DBA6203B-7982-4113-95D6-75238F95FACC}" destId="{F99A1CFE-DF81-41AC-8DD1-FEFBF7BA8B35}" srcOrd="0" destOrd="0" presId="urn:microsoft.com/office/officeart/2005/8/layout/hierarchy2"/>
    <dgm:cxn modelId="{245AFB92-E4CA-4448-BFE0-8616FA5FC65E}" type="presOf" srcId="{DB0C1C27-D2A3-4E7A-BD5B-853162C16B9E}" destId="{3CEED2AF-8AD7-4A9B-BBC6-5DFC7B2A0571}" srcOrd="0" destOrd="0" presId="urn:microsoft.com/office/officeart/2005/8/layout/hierarchy2"/>
    <dgm:cxn modelId="{171F62A2-A2A8-488E-AD62-C04426A167C6}" srcId="{1C7EDE89-98B2-45BA-ABCE-1C640D521680}" destId="{52CC87E0-C71E-46C8-AF07-8B87B81636EC}" srcOrd="0" destOrd="0" parTransId="{BA907C20-A2BC-48C5-87C4-C97C4DBE82A7}" sibTransId="{261EC8DE-84AD-4F91-AEDA-F5DC8EECDC88}"/>
    <dgm:cxn modelId="{71D26FA7-6AC4-4FD2-9FA9-DDE346E3E85D}" type="presOf" srcId="{1C7EDE89-98B2-45BA-ABCE-1C640D521680}" destId="{EBDBC50D-2947-48AA-BBBA-FC9A38230C64}" srcOrd="0" destOrd="0" presId="urn:microsoft.com/office/officeart/2005/8/layout/hierarchy2"/>
    <dgm:cxn modelId="{68F48CA8-8907-4AB0-9201-4FB9C9E8F3EF}" type="presOf" srcId="{B93EFB6E-8CA8-4C62-B97D-6B0D19492AC9}" destId="{CF1001A3-974C-4752-8C7D-9F0D167BBADB}" srcOrd="0" destOrd="0" presId="urn:microsoft.com/office/officeart/2005/8/layout/hierarchy2"/>
    <dgm:cxn modelId="{1E8759B8-1515-4C60-AEFC-8410998E9C9C}" srcId="{52CC87E0-C71E-46C8-AF07-8B87B81636EC}" destId="{23F51566-543D-4968-BC88-D3FE646B2334}" srcOrd="1" destOrd="0" parTransId="{4670B6D6-1B4A-44DB-B672-20895A16C5F6}" sibTransId="{63A06B3F-96DB-42EB-99EC-76AC001C4E1E}"/>
    <dgm:cxn modelId="{47F234BE-72AA-4275-9C1C-D619787D0BF7}" type="presOf" srcId="{4670B6D6-1B4A-44DB-B672-20895A16C5F6}" destId="{2D66F1D9-2B1E-466E-9658-A74FEF9CC984}" srcOrd="0" destOrd="0" presId="urn:microsoft.com/office/officeart/2005/8/layout/hierarchy2"/>
    <dgm:cxn modelId="{F0B730E7-2E99-4AA1-8D7E-96C2F265F51F}" type="presOf" srcId="{BA907C20-A2BC-48C5-87C4-C97C4DBE82A7}" destId="{21943C6A-7E22-4AEA-B732-CA450774B875}" srcOrd="1" destOrd="0" presId="urn:microsoft.com/office/officeart/2005/8/layout/hierarchy2"/>
    <dgm:cxn modelId="{F4AD01F4-8C62-4158-B48E-ABF911CEC27E}" srcId="{3C3F0A3C-8A78-4EDB-9B42-E10A8DE35A39}" destId="{68E0338A-1827-48DC-A037-626A2065F8DC}" srcOrd="0" destOrd="0" parTransId="{B9E8E976-4ABD-4797-8F6D-9AD45AF96693}" sibTransId="{5C978A50-D27D-4043-B76A-E35E175D8E95}"/>
    <dgm:cxn modelId="{F9BEF8F8-7B1B-4322-A331-C5903432E5D9}" type="presOf" srcId="{68E0338A-1827-48DC-A037-626A2065F8DC}" destId="{984248C9-FB7A-45F9-A8C6-D77F3404DDBF}" srcOrd="0" destOrd="0" presId="urn:microsoft.com/office/officeart/2005/8/layout/hierarchy2"/>
    <dgm:cxn modelId="{22CCC2FF-B164-4459-80F9-2F7D487367B9}" type="presOf" srcId="{B9E8E976-4ABD-4797-8F6D-9AD45AF96693}" destId="{62A96FF0-4C51-4D3F-A1FF-F807FD44D956}" srcOrd="0" destOrd="0" presId="urn:microsoft.com/office/officeart/2005/8/layout/hierarchy2"/>
    <dgm:cxn modelId="{DFF61389-7BEA-4FAF-B6BC-385C5DFB1B3F}" type="presParOf" srcId="{3CEED2AF-8AD7-4A9B-BBC6-5DFC7B2A0571}" destId="{DA609A6C-6995-44A2-B01E-4B21F88300D1}" srcOrd="0" destOrd="0" presId="urn:microsoft.com/office/officeart/2005/8/layout/hierarchy2"/>
    <dgm:cxn modelId="{28368C4C-F077-4BDA-A2C7-F8B3E18EEBCC}" type="presParOf" srcId="{DA609A6C-6995-44A2-B01E-4B21F88300D1}" destId="{EBDBC50D-2947-48AA-BBBA-FC9A38230C64}" srcOrd="0" destOrd="0" presId="urn:microsoft.com/office/officeart/2005/8/layout/hierarchy2"/>
    <dgm:cxn modelId="{8C77DBB2-9EA4-45B5-A8CF-8827284191A9}" type="presParOf" srcId="{DA609A6C-6995-44A2-B01E-4B21F88300D1}" destId="{43F254DE-9C47-4329-A423-786DDAFD71A8}" srcOrd="1" destOrd="0" presId="urn:microsoft.com/office/officeart/2005/8/layout/hierarchy2"/>
    <dgm:cxn modelId="{22C2AEA6-4DB6-4B90-9B8F-8FEA1E0C0577}" type="presParOf" srcId="{43F254DE-9C47-4329-A423-786DDAFD71A8}" destId="{260E5B54-8B49-4072-ACEE-306159C46076}" srcOrd="0" destOrd="0" presId="urn:microsoft.com/office/officeart/2005/8/layout/hierarchy2"/>
    <dgm:cxn modelId="{DB99737B-21A4-4EFF-BF3C-E2ABBD80689A}" type="presParOf" srcId="{260E5B54-8B49-4072-ACEE-306159C46076}" destId="{21943C6A-7E22-4AEA-B732-CA450774B875}" srcOrd="0" destOrd="0" presId="urn:microsoft.com/office/officeart/2005/8/layout/hierarchy2"/>
    <dgm:cxn modelId="{C295B798-C59A-4915-939D-398EE0FFD6C5}" type="presParOf" srcId="{43F254DE-9C47-4329-A423-786DDAFD71A8}" destId="{DB36242E-FC16-4871-9892-D332A1B2DBC7}" srcOrd="1" destOrd="0" presId="urn:microsoft.com/office/officeart/2005/8/layout/hierarchy2"/>
    <dgm:cxn modelId="{4E659BB0-32F3-4918-8E8E-20350E2E9A59}" type="presParOf" srcId="{DB36242E-FC16-4871-9892-D332A1B2DBC7}" destId="{EEA6163D-A3E8-4411-9306-783658C73937}" srcOrd="0" destOrd="0" presId="urn:microsoft.com/office/officeart/2005/8/layout/hierarchy2"/>
    <dgm:cxn modelId="{B8D5E494-E0C9-45FF-B65B-E0CF92338310}" type="presParOf" srcId="{DB36242E-FC16-4871-9892-D332A1B2DBC7}" destId="{25848CC9-8347-4100-996B-78E8CC5F5275}" srcOrd="1" destOrd="0" presId="urn:microsoft.com/office/officeart/2005/8/layout/hierarchy2"/>
    <dgm:cxn modelId="{FBA9C398-5DE6-4A55-9B5D-0D304E1D39D9}" type="presParOf" srcId="{25848CC9-8347-4100-996B-78E8CC5F5275}" destId="{CF1001A3-974C-4752-8C7D-9F0D167BBADB}" srcOrd="0" destOrd="0" presId="urn:microsoft.com/office/officeart/2005/8/layout/hierarchy2"/>
    <dgm:cxn modelId="{5E3E9820-E0A8-464D-BB44-68F84C03C890}" type="presParOf" srcId="{CF1001A3-974C-4752-8C7D-9F0D167BBADB}" destId="{4C5B5750-23B3-45EC-86B4-DCC291DB2E92}" srcOrd="0" destOrd="0" presId="urn:microsoft.com/office/officeart/2005/8/layout/hierarchy2"/>
    <dgm:cxn modelId="{D77E260B-1FD1-4A12-B794-D2FD61ECFE2B}" type="presParOf" srcId="{25848CC9-8347-4100-996B-78E8CC5F5275}" destId="{5C8CEAC4-694A-4B40-B027-D0C9E9DC14F2}" srcOrd="1" destOrd="0" presId="urn:microsoft.com/office/officeart/2005/8/layout/hierarchy2"/>
    <dgm:cxn modelId="{AD459C41-0974-4D2D-B59D-F430CB96E1F0}" type="presParOf" srcId="{5C8CEAC4-694A-4B40-B027-D0C9E9DC14F2}" destId="{F99A1CFE-DF81-41AC-8DD1-FEFBF7BA8B35}" srcOrd="0" destOrd="0" presId="urn:microsoft.com/office/officeart/2005/8/layout/hierarchy2"/>
    <dgm:cxn modelId="{A23DA193-C3B1-4253-ACD7-8973FD1831FE}" type="presParOf" srcId="{5C8CEAC4-694A-4B40-B027-D0C9E9DC14F2}" destId="{06B44E45-CE88-4B19-B253-AD16855EB453}" srcOrd="1" destOrd="0" presId="urn:microsoft.com/office/officeart/2005/8/layout/hierarchy2"/>
    <dgm:cxn modelId="{FB048836-5DDC-4CC7-BF41-02B6A06D7B50}" type="presParOf" srcId="{25848CC9-8347-4100-996B-78E8CC5F5275}" destId="{2D66F1D9-2B1E-466E-9658-A74FEF9CC984}" srcOrd="2" destOrd="0" presId="urn:microsoft.com/office/officeart/2005/8/layout/hierarchy2"/>
    <dgm:cxn modelId="{35F56BC0-2815-4682-B80B-ACC12CED077D}" type="presParOf" srcId="{2D66F1D9-2B1E-466E-9658-A74FEF9CC984}" destId="{26B256AE-F8BC-4397-9DD1-0FE729061A49}" srcOrd="0" destOrd="0" presId="urn:microsoft.com/office/officeart/2005/8/layout/hierarchy2"/>
    <dgm:cxn modelId="{B30F8FB5-8D01-44EE-82B8-EB2CBE68685C}" type="presParOf" srcId="{25848CC9-8347-4100-996B-78E8CC5F5275}" destId="{CC0E2368-8414-438D-A129-D843B8BBB417}" srcOrd="3" destOrd="0" presId="urn:microsoft.com/office/officeart/2005/8/layout/hierarchy2"/>
    <dgm:cxn modelId="{1B7F3B72-86C8-4B02-BACF-56E0C34AC18E}" type="presParOf" srcId="{CC0E2368-8414-438D-A129-D843B8BBB417}" destId="{EC44A712-8809-40C8-BE97-612BB15AF241}" srcOrd="0" destOrd="0" presId="urn:microsoft.com/office/officeart/2005/8/layout/hierarchy2"/>
    <dgm:cxn modelId="{0DFDE6A5-7D53-4A66-9342-59A301347BC1}" type="presParOf" srcId="{CC0E2368-8414-438D-A129-D843B8BBB417}" destId="{AE5DD04A-8A34-4993-A889-1EE1C838D4F6}" srcOrd="1" destOrd="0" presId="urn:microsoft.com/office/officeart/2005/8/layout/hierarchy2"/>
    <dgm:cxn modelId="{C9DD01FF-0C43-4871-BF22-A11ECB96A58F}" type="presParOf" srcId="{43F254DE-9C47-4329-A423-786DDAFD71A8}" destId="{B554E324-19D0-46C9-9350-08B95DFD41AC}" srcOrd="2" destOrd="0" presId="urn:microsoft.com/office/officeart/2005/8/layout/hierarchy2"/>
    <dgm:cxn modelId="{4805C6E9-5DB1-4A55-B492-3F6E676E32DE}" type="presParOf" srcId="{B554E324-19D0-46C9-9350-08B95DFD41AC}" destId="{D44FF74E-E56A-4225-93E2-EE83BD2CBC9A}" srcOrd="0" destOrd="0" presId="urn:microsoft.com/office/officeart/2005/8/layout/hierarchy2"/>
    <dgm:cxn modelId="{B318CFC6-14B0-43BA-B228-80CC95326623}" type="presParOf" srcId="{43F254DE-9C47-4329-A423-786DDAFD71A8}" destId="{9D5BCF2F-E014-48AA-98F6-CA46A68366B5}" srcOrd="3" destOrd="0" presId="urn:microsoft.com/office/officeart/2005/8/layout/hierarchy2"/>
    <dgm:cxn modelId="{52DC1105-D9D4-4B3C-B850-00C6E68E1E2F}" type="presParOf" srcId="{9D5BCF2F-E014-48AA-98F6-CA46A68366B5}" destId="{43935A15-A0F5-4E91-A5B0-17468EEB6DB8}" srcOrd="0" destOrd="0" presId="urn:microsoft.com/office/officeart/2005/8/layout/hierarchy2"/>
    <dgm:cxn modelId="{181BFF98-1255-45B2-B6DE-F4873019C6C2}" type="presParOf" srcId="{9D5BCF2F-E014-48AA-98F6-CA46A68366B5}" destId="{30F0F35B-C858-49E0-A1BF-14F37D5537D1}" srcOrd="1" destOrd="0" presId="urn:microsoft.com/office/officeart/2005/8/layout/hierarchy2"/>
    <dgm:cxn modelId="{7888B8E5-464E-46B2-971F-F7A2E4C05885}" type="presParOf" srcId="{30F0F35B-C858-49E0-A1BF-14F37D5537D1}" destId="{62A96FF0-4C51-4D3F-A1FF-F807FD44D956}" srcOrd="0" destOrd="0" presId="urn:microsoft.com/office/officeart/2005/8/layout/hierarchy2"/>
    <dgm:cxn modelId="{5085E828-9FB7-44F2-8DFC-7E6269A22DD3}" type="presParOf" srcId="{62A96FF0-4C51-4D3F-A1FF-F807FD44D956}" destId="{B6806531-8EAD-49CC-B061-1BD6126C9FE9}" srcOrd="0" destOrd="0" presId="urn:microsoft.com/office/officeart/2005/8/layout/hierarchy2"/>
    <dgm:cxn modelId="{2EB017D1-FAD9-4988-808F-F2EA4D7C9830}" type="presParOf" srcId="{30F0F35B-C858-49E0-A1BF-14F37D5537D1}" destId="{2A8C4ECA-F01D-4432-BD8D-8DE875C3B791}" srcOrd="1" destOrd="0" presId="urn:microsoft.com/office/officeart/2005/8/layout/hierarchy2"/>
    <dgm:cxn modelId="{D743574F-079B-4045-B3FB-033A88506323}" type="presParOf" srcId="{2A8C4ECA-F01D-4432-BD8D-8DE875C3B791}" destId="{984248C9-FB7A-45F9-A8C6-D77F3404DDBF}" srcOrd="0" destOrd="0" presId="urn:microsoft.com/office/officeart/2005/8/layout/hierarchy2"/>
    <dgm:cxn modelId="{9B7DF9C1-BC96-4992-AC9D-0CE773EFE612}" type="presParOf" srcId="{2A8C4ECA-F01D-4432-BD8D-8DE875C3B791}" destId="{3FED9F56-D087-4698-A4DB-0A559ABC321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4A9EE2A-FD11-4840-AF2C-B3C2838D708A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EE508F6-7556-4DBA-92FD-ABC03B83A535}">
      <dgm:prSet phldrT="[Testo]"/>
      <dgm:spPr/>
      <dgm:t>
        <a:bodyPr/>
        <a:lstStyle/>
        <a:p>
          <a:r>
            <a:rPr lang="it-IT" dirty="0"/>
            <a:t>Per i compensi non soggetti a ritenuta nessuna deroga al principio di cassa</a:t>
          </a:r>
        </a:p>
      </dgm:t>
    </dgm:pt>
    <dgm:pt modelId="{A188D9E2-F7CA-4F36-A876-6CD99282925D}" type="parTrans" cxnId="{F31298EE-FE3A-483E-9036-B356B7D66C00}">
      <dgm:prSet/>
      <dgm:spPr/>
      <dgm:t>
        <a:bodyPr/>
        <a:lstStyle/>
        <a:p>
          <a:endParaRPr lang="it-IT"/>
        </a:p>
      </dgm:t>
    </dgm:pt>
    <dgm:pt modelId="{3B2D5CF3-7FDD-42A1-9D20-541B72C7A8B3}" type="sibTrans" cxnId="{F31298EE-FE3A-483E-9036-B356B7D66C00}">
      <dgm:prSet/>
      <dgm:spPr/>
      <dgm:t>
        <a:bodyPr/>
        <a:lstStyle/>
        <a:p>
          <a:endParaRPr lang="it-IT"/>
        </a:p>
      </dgm:t>
    </dgm:pt>
    <dgm:pt modelId="{1EDA9E57-BA83-4F05-A7F7-3B56D999C479}">
      <dgm:prSet phldrT="[Testo]"/>
      <dgm:spPr/>
      <dgm:t>
        <a:bodyPr/>
        <a:lstStyle/>
        <a:p>
          <a:r>
            <a:rPr lang="it-IT" dirty="0"/>
            <a:t>Il disponente effettua il bonifico il 31/12/2025; il notaio riceve l’accredito il 2/1/2026</a:t>
          </a:r>
        </a:p>
      </dgm:t>
    </dgm:pt>
    <dgm:pt modelId="{BB8AE537-236E-4C68-B61B-4E8C35977C93}" type="parTrans" cxnId="{9C143F49-6576-4661-9F5F-FB5EC8D38E54}">
      <dgm:prSet/>
      <dgm:spPr/>
      <dgm:t>
        <a:bodyPr/>
        <a:lstStyle/>
        <a:p>
          <a:endParaRPr lang="it-IT"/>
        </a:p>
      </dgm:t>
    </dgm:pt>
    <dgm:pt modelId="{D27C3145-92D1-4A1C-8019-4A1F64312948}" type="sibTrans" cxnId="{9C143F49-6576-4661-9F5F-FB5EC8D38E54}">
      <dgm:prSet/>
      <dgm:spPr/>
      <dgm:t>
        <a:bodyPr/>
        <a:lstStyle/>
        <a:p>
          <a:endParaRPr lang="it-IT"/>
        </a:p>
      </dgm:t>
    </dgm:pt>
    <dgm:pt modelId="{F635E937-8D68-46FA-A478-03FC999E49E1}">
      <dgm:prSet phldrT="[Testo]"/>
      <dgm:spPr/>
      <dgm:t>
        <a:bodyPr/>
        <a:lstStyle/>
        <a:p>
          <a:r>
            <a:rPr lang="it-IT" dirty="0"/>
            <a:t>Il compenso si deve dichiarare nell’anno 2026</a:t>
          </a:r>
        </a:p>
      </dgm:t>
    </dgm:pt>
    <dgm:pt modelId="{537A735C-5C72-4016-9780-72F81113DE34}" type="parTrans" cxnId="{9FC9C248-43D9-4D26-8B8F-383770815E65}">
      <dgm:prSet/>
      <dgm:spPr/>
      <dgm:t>
        <a:bodyPr/>
        <a:lstStyle/>
        <a:p>
          <a:endParaRPr lang="it-IT"/>
        </a:p>
      </dgm:t>
    </dgm:pt>
    <dgm:pt modelId="{E20FFA4F-9E9F-44AE-85A8-B2DB22D88AC5}" type="sibTrans" cxnId="{9FC9C248-43D9-4D26-8B8F-383770815E65}">
      <dgm:prSet/>
      <dgm:spPr/>
      <dgm:t>
        <a:bodyPr/>
        <a:lstStyle/>
        <a:p>
          <a:endParaRPr lang="it-IT"/>
        </a:p>
      </dgm:t>
    </dgm:pt>
    <dgm:pt modelId="{89A9E06A-CD01-4692-886D-37057B0C5FAA}" type="pres">
      <dgm:prSet presAssocID="{64A9EE2A-FD11-4840-AF2C-B3C2838D708A}" presName="outerComposite" presStyleCnt="0">
        <dgm:presLayoutVars>
          <dgm:chMax val="5"/>
          <dgm:dir/>
          <dgm:resizeHandles val="exact"/>
        </dgm:presLayoutVars>
      </dgm:prSet>
      <dgm:spPr/>
    </dgm:pt>
    <dgm:pt modelId="{5218DAC3-77E5-4F3D-8299-17D1C5DD8D44}" type="pres">
      <dgm:prSet presAssocID="{64A9EE2A-FD11-4840-AF2C-B3C2838D708A}" presName="dummyMaxCanvas" presStyleCnt="0">
        <dgm:presLayoutVars/>
      </dgm:prSet>
      <dgm:spPr/>
    </dgm:pt>
    <dgm:pt modelId="{5B042C52-DCE1-4016-8772-9207ADF5389C}" type="pres">
      <dgm:prSet presAssocID="{64A9EE2A-FD11-4840-AF2C-B3C2838D708A}" presName="ThreeNodes_1" presStyleLbl="node1" presStyleIdx="0" presStyleCnt="3">
        <dgm:presLayoutVars>
          <dgm:bulletEnabled val="1"/>
        </dgm:presLayoutVars>
      </dgm:prSet>
      <dgm:spPr/>
    </dgm:pt>
    <dgm:pt modelId="{A1A52D9F-0015-4A37-9AEC-3D8B01671FBD}" type="pres">
      <dgm:prSet presAssocID="{64A9EE2A-FD11-4840-AF2C-B3C2838D708A}" presName="ThreeNodes_2" presStyleLbl="node1" presStyleIdx="1" presStyleCnt="3">
        <dgm:presLayoutVars>
          <dgm:bulletEnabled val="1"/>
        </dgm:presLayoutVars>
      </dgm:prSet>
      <dgm:spPr/>
    </dgm:pt>
    <dgm:pt modelId="{AB5C25A3-F3D2-4AA1-A0D5-09AFA3D56B1B}" type="pres">
      <dgm:prSet presAssocID="{64A9EE2A-FD11-4840-AF2C-B3C2838D708A}" presName="ThreeNodes_3" presStyleLbl="node1" presStyleIdx="2" presStyleCnt="3">
        <dgm:presLayoutVars>
          <dgm:bulletEnabled val="1"/>
        </dgm:presLayoutVars>
      </dgm:prSet>
      <dgm:spPr/>
    </dgm:pt>
    <dgm:pt modelId="{09B8D831-9680-4C8E-B947-25FABB2009F7}" type="pres">
      <dgm:prSet presAssocID="{64A9EE2A-FD11-4840-AF2C-B3C2838D708A}" presName="ThreeConn_1-2" presStyleLbl="fgAccFollowNode1" presStyleIdx="0" presStyleCnt="2">
        <dgm:presLayoutVars>
          <dgm:bulletEnabled val="1"/>
        </dgm:presLayoutVars>
      </dgm:prSet>
      <dgm:spPr/>
    </dgm:pt>
    <dgm:pt modelId="{051FAE4B-2238-43EF-90C1-1D2A0EF043D7}" type="pres">
      <dgm:prSet presAssocID="{64A9EE2A-FD11-4840-AF2C-B3C2838D708A}" presName="ThreeConn_2-3" presStyleLbl="fgAccFollowNode1" presStyleIdx="1" presStyleCnt="2">
        <dgm:presLayoutVars>
          <dgm:bulletEnabled val="1"/>
        </dgm:presLayoutVars>
      </dgm:prSet>
      <dgm:spPr/>
    </dgm:pt>
    <dgm:pt modelId="{A12F6023-1533-4075-BF9D-4DC5D0354656}" type="pres">
      <dgm:prSet presAssocID="{64A9EE2A-FD11-4840-AF2C-B3C2838D708A}" presName="ThreeNodes_1_text" presStyleLbl="node1" presStyleIdx="2" presStyleCnt="3">
        <dgm:presLayoutVars>
          <dgm:bulletEnabled val="1"/>
        </dgm:presLayoutVars>
      </dgm:prSet>
      <dgm:spPr/>
    </dgm:pt>
    <dgm:pt modelId="{83A9E41D-6C70-4802-9535-43DB38013595}" type="pres">
      <dgm:prSet presAssocID="{64A9EE2A-FD11-4840-AF2C-B3C2838D708A}" presName="ThreeNodes_2_text" presStyleLbl="node1" presStyleIdx="2" presStyleCnt="3">
        <dgm:presLayoutVars>
          <dgm:bulletEnabled val="1"/>
        </dgm:presLayoutVars>
      </dgm:prSet>
      <dgm:spPr/>
    </dgm:pt>
    <dgm:pt modelId="{E4AA0B10-BB0B-4AD5-A7C2-10FC55E23684}" type="pres">
      <dgm:prSet presAssocID="{64A9EE2A-FD11-4840-AF2C-B3C2838D708A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CAA3214-33C1-411A-8744-AE410DEA6771}" type="presOf" srcId="{2EE508F6-7556-4DBA-92FD-ABC03B83A535}" destId="{A12F6023-1533-4075-BF9D-4DC5D0354656}" srcOrd="1" destOrd="0" presId="urn:microsoft.com/office/officeart/2005/8/layout/vProcess5"/>
    <dgm:cxn modelId="{417A031D-5F06-497B-93EE-B477C5F938F4}" type="presOf" srcId="{1EDA9E57-BA83-4F05-A7F7-3B56D999C479}" destId="{83A9E41D-6C70-4802-9535-43DB38013595}" srcOrd="1" destOrd="0" presId="urn:microsoft.com/office/officeart/2005/8/layout/vProcess5"/>
    <dgm:cxn modelId="{3DA80922-2BE3-475D-8B5F-112C68E6881D}" type="presOf" srcId="{1EDA9E57-BA83-4F05-A7F7-3B56D999C479}" destId="{A1A52D9F-0015-4A37-9AEC-3D8B01671FBD}" srcOrd="0" destOrd="0" presId="urn:microsoft.com/office/officeart/2005/8/layout/vProcess5"/>
    <dgm:cxn modelId="{C2004C32-1D2D-40DF-A5FA-6AF28B068BEB}" type="presOf" srcId="{F635E937-8D68-46FA-A478-03FC999E49E1}" destId="{E4AA0B10-BB0B-4AD5-A7C2-10FC55E23684}" srcOrd="1" destOrd="0" presId="urn:microsoft.com/office/officeart/2005/8/layout/vProcess5"/>
    <dgm:cxn modelId="{9FC9C248-43D9-4D26-8B8F-383770815E65}" srcId="{64A9EE2A-FD11-4840-AF2C-B3C2838D708A}" destId="{F635E937-8D68-46FA-A478-03FC999E49E1}" srcOrd="2" destOrd="0" parTransId="{537A735C-5C72-4016-9780-72F81113DE34}" sibTransId="{E20FFA4F-9E9F-44AE-85A8-B2DB22D88AC5}"/>
    <dgm:cxn modelId="{9C143F49-6576-4661-9F5F-FB5EC8D38E54}" srcId="{64A9EE2A-FD11-4840-AF2C-B3C2838D708A}" destId="{1EDA9E57-BA83-4F05-A7F7-3B56D999C479}" srcOrd="1" destOrd="0" parTransId="{BB8AE537-236E-4C68-B61B-4E8C35977C93}" sibTransId="{D27C3145-92D1-4A1C-8019-4A1F64312948}"/>
    <dgm:cxn modelId="{3A9BF773-AEB3-4C12-B551-338CD0C650AE}" type="presOf" srcId="{64A9EE2A-FD11-4840-AF2C-B3C2838D708A}" destId="{89A9E06A-CD01-4692-886D-37057B0C5FAA}" srcOrd="0" destOrd="0" presId="urn:microsoft.com/office/officeart/2005/8/layout/vProcess5"/>
    <dgm:cxn modelId="{7248A692-8B95-42C1-8A43-208850494783}" type="presOf" srcId="{D27C3145-92D1-4A1C-8019-4A1F64312948}" destId="{051FAE4B-2238-43EF-90C1-1D2A0EF043D7}" srcOrd="0" destOrd="0" presId="urn:microsoft.com/office/officeart/2005/8/layout/vProcess5"/>
    <dgm:cxn modelId="{6450FDA2-FED0-426E-A981-97A9420261B5}" type="presOf" srcId="{F635E937-8D68-46FA-A478-03FC999E49E1}" destId="{AB5C25A3-F3D2-4AA1-A0D5-09AFA3D56B1B}" srcOrd="0" destOrd="0" presId="urn:microsoft.com/office/officeart/2005/8/layout/vProcess5"/>
    <dgm:cxn modelId="{A0DDACAE-4003-466E-9AAF-D0D1F85243BC}" type="presOf" srcId="{2EE508F6-7556-4DBA-92FD-ABC03B83A535}" destId="{5B042C52-DCE1-4016-8772-9207ADF5389C}" srcOrd="0" destOrd="0" presId="urn:microsoft.com/office/officeart/2005/8/layout/vProcess5"/>
    <dgm:cxn modelId="{F31298EE-FE3A-483E-9036-B356B7D66C00}" srcId="{64A9EE2A-FD11-4840-AF2C-B3C2838D708A}" destId="{2EE508F6-7556-4DBA-92FD-ABC03B83A535}" srcOrd="0" destOrd="0" parTransId="{A188D9E2-F7CA-4F36-A876-6CD99282925D}" sibTransId="{3B2D5CF3-7FDD-42A1-9D20-541B72C7A8B3}"/>
    <dgm:cxn modelId="{B42276F2-2288-47EC-A35A-F810741BE146}" type="presOf" srcId="{3B2D5CF3-7FDD-42A1-9D20-541B72C7A8B3}" destId="{09B8D831-9680-4C8E-B947-25FABB2009F7}" srcOrd="0" destOrd="0" presId="urn:microsoft.com/office/officeart/2005/8/layout/vProcess5"/>
    <dgm:cxn modelId="{A3A7F8A7-0965-49FE-A0AB-6AAD6B40D05D}" type="presParOf" srcId="{89A9E06A-CD01-4692-886D-37057B0C5FAA}" destId="{5218DAC3-77E5-4F3D-8299-17D1C5DD8D44}" srcOrd="0" destOrd="0" presId="urn:microsoft.com/office/officeart/2005/8/layout/vProcess5"/>
    <dgm:cxn modelId="{DEB06185-D58E-4B4A-9D79-8141B7B97D58}" type="presParOf" srcId="{89A9E06A-CD01-4692-886D-37057B0C5FAA}" destId="{5B042C52-DCE1-4016-8772-9207ADF5389C}" srcOrd="1" destOrd="0" presId="urn:microsoft.com/office/officeart/2005/8/layout/vProcess5"/>
    <dgm:cxn modelId="{E3782CA3-F5BE-47EE-B057-275D8AD12571}" type="presParOf" srcId="{89A9E06A-CD01-4692-886D-37057B0C5FAA}" destId="{A1A52D9F-0015-4A37-9AEC-3D8B01671FBD}" srcOrd="2" destOrd="0" presId="urn:microsoft.com/office/officeart/2005/8/layout/vProcess5"/>
    <dgm:cxn modelId="{BF66E821-3F6B-4ED2-A292-46C468A14C42}" type="presParOf" srcId="{89A9E06A-CD01-4692-886D-37057B0C5FAA}" destId="{AB5C25A3-F3D2-4AA1-A0D5-09AFA3D56B1B}" srcOrd="3" destOrd="0" presId="urn:microsoft.com/office/officeart/2005/8/layout/vProcess5"/>
    <dgm:cxn modelId="{441EBF6C-C648-4CB2-83CE-16EB981AE4F4}" type="presParOf" srcId="{89A9E06A-CD01-4692-886D-37057B0C5FAA}" destId="{09B8D831-9680-4C8E-B947-25FABB2009F7}" srcOrd="4" destOrd="0" presId="urn:microsoft.com/office/officeart/2005/8/layout/vProcess5"/>
    <dgm:cxn modelId="{932931CF-227E-4CC7-93E2-D71750F6AD2E}" type="presParOf" srcId="{89A9E06A-CD01-4692-886D-37057B0C5FAA}" destId="{051FAE4B-2238-43EF-90C1-1D2A0EF043D7}" srcOrd="5" destOrd="0" presId="urn:microsoft.com/office/officeart/2005/8/layout/vProcess5"/>
    <dgm:cxn modelId="{D873F0B1-8BEB-4C6C-B621-190064293E00}" type="presParOf" srcId="{89A9E06A-CD01-4692-886D-37057B0C5FAA}" destId="{A12F6023-1533-4075-BF9D-4DC5D0354656}" srcOrd="6" destOrd="0" presId="urn:microsoft.com/office/officeart/2005/8/layout/vProcess5"/>
    <dgm:cxn modelId="{B9BFC7BD-ED9E-4035-96C5-7423F7BC290A}" type="presParOf" srcId="{89A9E06A-CD01-4692-886D-37057B0C5FAA}" destId="{83A9E41D-6C70-4802-9535-43DB38013595}" srcOrd="7" destOrd="0" presId="urn:microsoft.com/office/officeart/2005/8/layout/vProcess5"/>
    <dgm:cxn modelId="{D2475735-6CB6-4C11-A936-FF4071ACF7C7}" type="presParOf" srcId="{89A9E06A-CD01-4692-886D-37057B0C5FAA}" destId="{E4AA0B10-BB0B-4AD5-A7C2-10FC55E23684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8FC0393-0E3A-4D24-A193-57B242308BD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6054D2F6-E2EC-4AFC-AC24-57059C03016C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La «remunerazione» delle prestazioni «tipiche»</a:t>
          </a:r>
        </a:p>
      </dgm:t>
    </dgm:pt>
    <dgm:pt modelId="{054D7AAB-D56F-4F78-BD88-F0BF3B90DF3B}" type="parTrans" cxnId="{42271887-7F12-4029-BFCD-1EBC96B97784}">
      <dgm:prSet/>
      <dgm:spPr/>
      <dgm:t>
        <a:bodyPr/>
        <a:lstStyle/>
        <a:p>
          <a:endParaRPr lang="it-IT"/>
        </a:p>
      </dgm:t>
    </dgm:pt>
    <dgm:pt modelId="{0DD9510D-54E4-4CA2-9B5D-66ED54665155}" type="sibTrans" cxnId="{42271887-7F12-4029-BFCD-1EBC96B97784}">
      <dgm:prSet/>
      <dgm:spPr/>
      <dgm:t>
        <a:bodyPr/>
        <a:lstStyle/>
        <a:p>
          <a:endParaRPr lang="it-IT"/>
        </a:p>
      </dgm:t>
    </dgm:pt>
    <dgm:pt modelId="{08D55651-C6B8-44FF-9669-1457A3FFA2F4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Sono compresi i rimborsi forfetari di </a:t>
          </a:r>
          <a:r>
            <a:rPr lang="it-IT" dirty="0">
              <a:solidFill>
                <a:schemeClr val="bg1"/>
              </a:solidFill>
            </a:rPr>
            <a:t>spese forfetari</a:t>
          </a:r>
        </a:p>
      </dgm:t>
    </dgm:pt>
    <dgm:pt modelId="{D75CCEF8-C15E-41FE-A495-A6A67933B6FE}" type="parTrans" cxnId="{DF4B1107-948E-4BF1-96D4-D966DDF1C5D0}">
      <dgm:prSet/>
      <dgm:spPr/>
      <dgm:t>
        <a:bodyPr/>
        <a:lstStyle/>
        <a:p>
          <a:endParaRPr lang="it-IT"/>
        </a:p>
      </dgm:t>
    </dgm:pt>
    <dgm:pt modelId="{4B7A5937-3A71-488B-AB59-4CCA0F47ABE8}" type="sibTrans" cxnId="{DF4B1107-948E-4BF1-96D4-D966DDF1C5D0}">
      <dgm:prSet/>
      <dgm:spPr/>
      <dgm:t>
        <a:bodyPr/>
        <a:lstStyle/>
        <a:p>
          <a:endParaRPr lang="it-IT"/>
        </a:p>
      </dgm:t>
    </dgm:pt>
    <dgm:pt modelId="{AED5741C-1648-44E7-B1F3-3D572A5D307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Sono compresi i rimborsi delle spese analitiche (diverse da quelle sostenute in nome e per conto)</a:t>
          </a:r>
        </a:p>
      </dgm:t>
    </dgm:pt>
    <dgm:pt modelId="{7C1A0FE6-E5ED-4BFF-8607-D1E6A8B3286B}" type="parTrans" cxnId="{B3CADEC2-64C2-4802-8C8D-EADE12FA7205}">
      <dgm:prSet/>
      <dgm:spPr/>
      <dgm:t>
        <a:bodyPr/>
        <a:lstStyle/>
        <a:p>
          <a:endParaRPr lang="it-IT"/>
        </a:p>
      </dgm:t>
    </dgm:pt>
    <dgm:pt modelId="{3195589E-BD20-4ADA-A69C-F78CA1530F32}" type="sibTrans" cxnId="{B3CADEC2-64C2-4802-8C8D-EADE12FA7205}">
      <dgm:prSet/>
      <dgm:spPr/>
      <dgm:t>
        <a:bodyPr/>
        <a:lstStyle/>
        <a:p>
          <a:endParaRPr lang="it-IT"/>
        </a:p>
      </dgm:t>
    </dgm:pt>
    <dgm:pt modelId="{549D1F7F-33B9-48A2-86E8-EE53F557D561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ATTENZIONE !: Dal 1° gennaio 2025 non più</a:t>
          </a:r>
        </a:p>
      </dgm:t>
    </dgm:pt>
    <dgm:pt modelId="{43A96240-8E3D-47EF-B044-B7A9E823D7C3}" type="parTrans" cxnId="{3DB196E0-89D7-41D5-9087-833DDF456391}">
      <dgm:prSet/>
      <dgm:spPr/>
    </dgm:pt>
    <dgm:pt modelId="{4A5E560A-F483-4D7D-A295-D42CDF8FA753}" type="sibTrans" cxnId="{3DB196E0-89D7-41D5-9087-833DDF456391}">
      <dgm:prSet/>
      <dgm:spPr/>
    </dgm:pt>
    <dgm:pt modelId="{B4380452-9DE4-4E5C-8838-0FB2E8111D02}" type="pres">
      <dgm:prSet presAssocID="{38FC0393-0E3A-4D24-A193-57B242308BD5}" presName="outerComposite" presStyleCnt="0">
        <dgm:presLayoutVars>
          <dgm:chMax val="5"/>
          <dgm:dir/>
          <dgm:resizeHandles val="exact"/>
        </dgm:presLayoutVars>
      </dgm:prSet>
      <dgm:spPr/>
    </dgm:pt>
    <dgm:pt modelId="{F32FB589-4334-4C02-AECD-3DB41B118820}" type="pres">
      <dgm:prSet presAssocID="{38FC0393-0E3A-4D24-A193-57B242308BD5}" presName="dummyMaxCanvas" presStyleCnt="0">
        <dgm:presLayoutVars/>
      </dgm:prSet>
      <dgm:spPr/>
    </dgm:pt>
    <dgm:pt modelId="{E72826B4-EEF7-4470-8795-775017D2FFDB}" type="pres">
      <dgm:prSet presAssocID="{38FC0393-0E3A-4D24-A193-57B242308BD5}" presName="FourNodes_1" presStyleLbl="node1" presStyleIdx="0" presStyleCnt="4">
        <dgm:presLayoutVars>
          <dgm:bulletEnabled val="1"/>
        </dgm:presLayoutVars>
      </dgm:prSet>
      <dgm:spPr/>
    </dgm:pt>
    <dgm:pt modelId="{4269BED4-4322-43F6-A9B4-DA45FC7DADD3}" type="pres">
      <dgm:prSet presAssocID="{38FC0393-0E3A-4D24-A193-57B242308BD5}" presName="FourNodes_2" presStyleLbl="node1" presStyleIdx="1" presStyleCnt="4">
        <dgm:presLayoutVars>
          <dgm:bulletEnabled val="1"/>
        </dgm:presLayoutVars>
      </dgm:prSet>
      <dgm:spPr/>
    </dgm:pt>
    <dgm:pt modelId="{76D39BBD-9FE9-4814-B05D-5337F85EB154}" type="pres">
      <dgm:prSet presAssocID="{38FC0393-0E3A-4D24-A193-57B242308BD5}" presName="FourNodes_3" presStyleLbl="node1" presStyleIdx="2" presStyleCnt="4">
        <dgm:presLayoutVars>
          <dgm:bulletEnabled val="1"/>
        </dgm:presLayoutVars>
      </dgm:prSet>
      <dgm:spPr/>
    </dgm:pt>
    <dgm:pt modelId="{7A70355F-2A98-40E7-A944-06529B6A63B2}" type="pres">
      <dgm:prSet presAssocID="{38FC0393-0E3A-4D24-A193-57B242308BD5}" presName="FourNodes_4" presStyleLbl="node1" presStyleIdx="3" presStyleCnt="4">
        <dgm:presLayoutVars>
          <dgm:bulletEnabled val="1"/>
        </dgm:presLayoutVars>
      </dgm:prSet>
      <dgm:spPr/>
    </dgm:pt>
    <dgm:pt modelId="{819C9B8E-A8CB-4489-935E-4332303D331C}" type="pres">
      <dgm:prSet presAssocID="{38FC0393-0E3A-4D24-A193-57B242308BD5}" presName="FourConn_1-2" presStyleLbl="fgAccFollowNode1" presStyleIdx="0" presStyleCnt="3">
        <dgm:presLayoutVars>
          <dgm:bulletEnabled val="1"/>
        </dgm:presLayoutVars>
      </dgm:prSet>
      <dgm:spPr/>
    </dgm:pt>
    <dgm:pt modelId="{0D0C1D8E-A6EB-4551-866A-44D2CF371076}" type="pres">
      <dgm:prSet presAssocID="{38FC0393-0E3A-4D24-A193-57B242308BD5}" presName="FourConn_2-3" presStyleLbl="fgAccFollowNode1" presStyleIdx="1" presStyleCnt="3">
        <dgm:presLayoutVars>
          <dgm:bulletEnabled val="1"/>
        </dgm:presLayoutVars>
      </dgm:prSet>
      <dgm:spPr/>
    </dgm:pt>
    <dgm:pt modelId="{670F0ED1-7CBF-4E9C-B058-FF80D5820ABC}" type="pres">
      <dgm:prSet presAssocID="{38FC0393-0E3A-4D24-A193-57B242308BD5}" presName="FourConn_3-4" presStyleLbl="fgAccFollowNode1" presStyleIdx="2" presStyleCnt="3">
        <dgm:presLayoutVars>
          <dgm:bulletEnabled val="1"/>
        </dgm:presLayoutVars>
      </dgm:prSet>
      <dgm:spPr/>
    </dgm:pt>
    <dgm:pt modelId="{EA263228-3993-46F0-8FE7-1C3470CA9CC3}" type="pres">
      <dgm:prSet presAssocID="{38FC0393-0E3A-4D24-A193-57B242308BD5}" presName="FourNodes_1_text" presStyleLbl="node1" presStyleIdx="3" presStyleCnt="4">
        <dgm:presLayoutVars>
          <dgm:bulletEnabled val="1"/>
        </dgm:presLayoutVars>
      </dgm:prSet>
      <dgm:spPr/>
    </dgm:pt>
    <dgm:pt modelId="{9909E959-C278-46EE-8C14-2865F7154172}" type="pres">
      <dgm:prSet presAssocID="{38FC0393-0E3A-4D24-A193-57B242308BD5}" presName="FourNodes_2_text" presStyleLbl="node1" presStyleIdx="3" presStyleCnt="4">
        <dgm:presLayoutVars>
          <dgm:bulletEnabled val="1"/>
        </dgm:presLayoutVars>
      </dgm:prSet>
      <dgm:spPr/>
    </dgm:pt>
    <dgm:pt modelId="{2BFA2253-FFFD-4A1E-9A3D-207B24D59F28}" type="pres">
      <dgm:prSet presAssocID="{38FC0393-0E3A-4D24-A193-57B242308BD5}" presName="FourNodes_3_text" presStyleLbl="node1" presStyleIdx="3" presStyleCnt="4">
        <dgm:presLayoutVars>
          <dgm:bulletEnabled val="1"/>
        </dgm:presLayoutVars>
      </dgm:prSet>
      <dgm:spPr/>
    </dgm:pt>
    <dgm:pt modelId="{5135FA5D-AFF5-4B39-B75C-EE2E278FBA08}" type="pres">
      <dgm:prSet presAssocID="{38FC0393-0E3A-4D24-A193-57B242308BD5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91EBA900-479B-41EC-A0CA-AA7FD5FE1076}" type="presOf" srcId="{549D1F7F-33B9-48A2-86E8-EE53F557D561}" destId="{7A70355F-2A98-40E7-A944-06529B6A63B2}" srcOrd="0" destOrd="0" presId="urn:microsoft.com/office/officeart/2005/8/layout/vProcess5"/>
    <dgm:cxn modelId="{DF4B1107-948E-4BF1-96D4-D966DDF1C5D0}" srcId="{38FC0393-0E3A-4D24-A193-57B242308BD5}" destId="{08D55651-C6B8-44FF-9669-1457A3FFA2F4}" srcOrd="1" destOrd="0" parTransId="{D75CCEF8-C15E-41FE-A495-A6A67933B6FE}" sibTransId="{4B7A5937-3A71-488B-AB59-4CCA0F47ABE8}"/>
    <dgm:cxn modelId="{CA282F1D-11BA-42D4-BEE7-CD7776AB7ACB}" type="presOf" srcId="{AED5741C-1648-44E7-B1F3-3D572A5D307A}" destId="{2BFA2253-FFFD-4A1E-9A3D-207B24D59F28}" srcOrd="1" destOrd="0" presId="urn:microsoft.com/office/officeart/2005/8/layout/vProcess5"/>
    <dgm:cxn modelId="{E4BB465F-7009-4CED-A726-E65307ACD5B1}" type="presOf" srcId="{08D55651-C6B8-44FF-9669-1457A3FFA2F4}" destId="{9909E959-C278-46EE-8C14-2865F7154172}" srcOrd="1" destOrd="0" presId="urn:microsoft.com/office/officeart/2005/8/layout/vProcess5"/>
    <dgm:cxn modelId="{E7528965-0D4A-43DA-9687-FD0C08BB8317}" type="presOf" srcId="{549D1F7F-33B9-48A2-86E8-EE53F557D561}" destId="{5135FA5D-AFF5-4B39-B75C-EE2E278FBA08}" srcOrd="1" destOrd="0" presId="urn:microsoft.com/office/officeart/2005/8/layout/vProcess5"/>
    <dgm:cxn modelId="{F7938D58-A10C-45BC-AD60-BE66B69DE917}" type="presOf" srcId="{4B7A5937-3A71-488B-AB59-4CCA0F47ABE8}" destId="{0D0C1D8E-A6EB-4551-866A-44D2CF371076}" srcOrd="0" destOrd="0" presId="urn:microsoft.com/office/officeart/2005/8/layout/vProcess5"/>
    <dgm:cxn modelId="{42271887-7F12-4029-BFCD-1EBC96B97784}" srcId="{38FC0393-0E3A-4D24-A193-57B242308BD5}" destId="{6054D2F6-E2EC-4AFC-AC24-57059C03016C}" srcOrd="0" destOrd="0" parTransId="{054D7AAB-D56F-4F78-BD88-F0BF3B90DF3B}" sibTransId="{0DD9510D-54E4-4CA2-9B5D-66ED54665155}"/>
    <dgm:cxn modelId="{702CD2A1-76FC-4FD1-9D71-C3FFCE448A36}" type="presOf" srcId="{08D55651-C6B8-44FF-9669-1457A3FFA2F4}" destId="{4269BED4-4322-43F6-A9B4-DA45FC7DADD3}" srcOrd="0" destOrd="0" presId="urn:microsoft.com/office/officeart/2005/8/layout/vProcess5"/>
    <dgm:cxn modelId="{F87336A5-C03F-4FA1-864D-EA8FE10D3358}" type="presOf" srcId="{AED5741C-1648-44E7-B1F3-3D572A5D307A}" destId="{76D39BBD-9FE9-4814-B05D-5337F85EB154}" srcOrd="0" destOrd="0" presId="urn:microsoft.com/office/officeart/2005/8/layout/vProcess5"/>
    <dgm:cxn modelId="{D7EFFDAC-65EE-4ECF-96F6-445971B9AA37}" type="presOf" srcId="{6054D2F6-E2EC-4AFC-AC24-57059C03016C}" destId="{EA263228-3993-46F0-8FE7-1C3470CA9CC3}" srcOrd="1" destOrd="0" presId="urn:microsoft.com/office/officeart/2005/8/layout/vProcess5"/>
    <dgm:cxn modelId="{B3CADEC2-64C2-4802-8C8D-EADE12FA7205}" srcId="{38FC0393-0E3A-4D24-A193-57B242308BD5}" destId="{AED5741C-1648-44E7-B1F3-3D572A5D307A}" srcOrd="2" destOrd="0" parTransId="{7C1A0FE6-E5ED-4BFF-8607-D1E6A8B3286B}" sibTransId="{3195589E-BD20-4ADA-A69C-F78CA1530F32}"/>
    <dgm:cxn modelId="{EE4ABDDF-1F6B-4CD2-A7F6-9E7471CF0F6F}" type="presOf" srcId="{0DD9510D-54E4-4CA2-9B5D-66ED54665155}" destId="{819C9B8E-A8CB-4489-935E-4332303D331C}" srcOrd="0" destOrd="0" presId="urn:microsoft.com/office/officeart/2005/8/layout/vProcess5"/>
    <dgm:cxn modelId="{3DB196E0-89D7-41D5-9087-833DDF456391}" srcId="{38FC0393-0E3A-4D24-A193-57B242308BD5}" destId="{549D1F7F-33B9-48A2-86E8-EE53F557D561}" srcOrd="3" destOrd="0" parTransId="{43A96240-8E3D-47EF-B044-B7A9E823D7C3}" sibTransId="{4A5E560A-F483-4D7D-A295-D42CDF8FA753}"/>
    <dgm:cxn modelId="{D19164E6-0BAC-4391-BBC8-F11B2B9B0C67}" type="presOf" srcId="{3195589E-BD20-4ADA-A69C-F78CA1530F32}" destId="{670F0ED1-7CBF-4E9C-B058-FF80D5820ABC}" srcOrd="0" destOrd="0" presId="urn:microsoft.com/office/officeart/2005/8/layout/vProcess5"/>
    <dgm:cxn modelId="{A12386E8-C1D1-4C42-97F9-379757EA37A1}" type="presOf" srcId="{6054D2F6-E2EC-4AFC-AC24-57059C03016C}" destId="{E72826B4-EEF7-4470-8795-775017D2FFDB}" srcOrd="0" destOrd="0" presId="urn:microsoft.com/office/officeart/2005/8/layout/vProcess5"/>
    <dgm:cxn modelId="{C85017F8-3CE1-4C10-9093-DC5304919409}" type="presOf" srcId="{38FC0393-0E3A-4D24-A193-57B242308BD5}" destId="{B4380452-9DE4-4E5C-8838-0FB2E8111D02}" srcOrd="0" destOrd="0" presId="urn:microsoft.com/office/officeart/2005/8/layout/vProcess5"/>
    <dgm:cxn modelId="{7F8CEDE9-3848-4CDE-BCC7-96CE0547CE99}" type="presParOf" srcId="{B4380452-9DE4-4E5C-8838-0FB2E8111D02}" destId="{F32FB589-4334-4C02-AECD-3DB41B118820}" srcOrd="0" destOrd="0" presId="urn:microsoft.com/office/officeart/2005/8/layout/vProcess5"/>
    <dgm:cxn modelId="{83C7F2AC-8302-497A-B2DE-A24E0A8AB666}" type="presParOf" srcId="{B4380452-9DE4-4E5C-8838-0FB2E8111D02}" destId="{E72826B4-EEF7-4470-8795-775017D2FFDB}" srcOrd="1" destOrd="0" presId="urn:microsoft.com/office/officeart/2005/8/layout/vProcess5"/>
    <dgm:cxn modelId="{0AFE163D-F80B-4358-9666-86E76F559922}" type="presParOf" srcId="{B4380452-9DE4-4E5C-8838-0FB2E8111D02}" destId="{4269BED4-4322-43F6-A9B4-DA45FC7DADD3}" srcOrd="2" destOrd="0" presId="urn:microsoft.com/office/officeart/2005/8/layout/vProcess5"/>
    <dgm:cxn modelId="{D4E9B172-8E07-4634-8AE8-F08201BA135D}" type="presParOf" srcId="{B4380452-9DE4-4E5C-8838-0FB2E8111D02}" destId="{76D39BBD-9FE9-4814-B05D-5337F85EB154}" srcOrd="3" destOrd="0" presId="urn:microsoft.com/office/officeart/2005/8/layout/vProcess5"/>
    <dgm:cxn modelId="{01CF1AAE-1BB9-4670-B229-CF01DF7736CC}" type="presParOf" srcId="{B4380452-9DE4-4E5C-8838-0FB2E8111D02}" destId="{7A70355F-2A98-40E7-A944-06529B6A63B2}" srcOrd="4" destOrd="0" presId="urn:microsoft.com/office/officeart/2005/8/layout/vProcess5"/>
    <dgm:cxn modelId="{1E7CBBC1-BFA9-4155-B16F-51791DB08E60}" type="presParOf" srcId="{B4380452-9DE4-4E5C-8838-0FB2E8111D02}" destId="{819C9B8E-A8CB-4489-935E-4332303D331C}" srcOrd="5" destOrd="0" presId="urn:microsoft.com/office/officeart/2005/8/layout/vProcess5"/>
    <dgm:cxn modelId="{61120B01-8B9B-4328-A516-9D3C41396264}" type="presParOf" srcId="{B4380452-9DE4-4E5C-8838-0FB2E8111D02}" destId="{0D0C1D8E-A6EB-4551-866A-44D2CF371076}" srcOrd="6" destOrd="0" presId="urn:microsoft.com/office/officeart/2005/8/layout/vProcess5"/>
    <dgm:cxn modelId="{A75BDF3C-2B3D-4354-9B91-B37A2DCA7261}" type="presParOf" srcId="{B4380452-9DE4-4E5C-8838-0FB2E8111D02}" destId="{670F0ED1-7CBF-4E9C-B058-FF80D5820ABC}" srcOrd="7" destOrd="0" presId="urn:microsoft.com/office/officeart/2005/8/layout/vProcess5"/>
    <dgm:cxn modelId="{2FA0FB58-A0D9-4ABB-82D0-A9C795A9F1C1}" type="presParOf" srcId="{B4380452-9DE4-4E5C-8838-0FB2E8111D02}" destId="{EA263228-3993-46F0-8FE7-1C3470CA9CC3}" srcOrd="8" destOrd="0" presId="urn:microsoft.com/office/officeart/2005/8/layout/vProcess5"/>
    <dgm:cxn modelId="{224E12A1-3513-447C-BD2F-D66E8364044C}" type="presParOf" srcId="{B4380452-9DE4-4E5C-8838-0FB2E8111D02}" destId="{9909E959-C278-46EE-8C14-2865F7154172}" srcOrd="9" destOrd="0" presId="urn:microsoft.com/office/officeart/2005/8/layout/vProcess5"/>
    <dgm:cxn modelId="{43344915-6AFC-4ED5-BD87-C5E1B880F360}" type="presParOf" srcId="{B4380452-9DE4-4E5C-8838-0FB2E8111D02}" destId="{2BFA2253-FFFD-4A1E-9A3D-207B24D59F28}" srcOrd="10" destOrd="0" presId="urn:microsoft.com/office/officeart/2005/8/layout/vProcess5"/>
    <dgm:cxn modelId="{6BE7B414-FCC4-4335-988E-6F4EE5093EF7}" type="presParOf" srcId="{B4380452-9DE4-4E5C-8838-0FB2E8111D02}" destId="{5135FA5D-AFF5-4B39-B75C-EE2E278FBA08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D6B90B4-89BF-4366-88F6-94AD945FFAA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636A8E3-7C07-4E95-A0AC-8C845F0E3F59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Spese relative all’esecuzione dell’incarico</a:t>
          </a:r>
        </a:p>
      </dgm:t>
    </dgm:pt>
    <dgm:pt modelId="{F69654F4-7302-42ED-A357-10C22AEF917D}" type="parTrans" cxnId="{C9138C6E-3EE4-44BE-9DD3-0BC40861B361}">
      <dgm:prSet/>
      <dgm:spPr/>
      <dgm:t>
        <a:bodyPr/>
        <a:lstStyle/>
        <a:p>
          <a:endParaRPr lang="it-IT"/>
        </a:p>
      </dgm:t>
    </dgm:pt>
    <dgm:pt modelId="{26CB4F40-E88B-43D8-AB47-465A174F84EA}" type="sibTrans" cxnId="{C9138C6E-3EE4-44BE-9DD3-0BC40861B361}">
      <dgm:prSet/>
      <dgm:spPr/>
      <dgm:t>
        <a:bodyPr/>
        <a:lstStyle/>
        <a:p>
          <a:endParaRPr lang="it-IT"/>
        </a:p>
      </dgm:t>
    </dgm:pt>
    <dgm:pt modelId="{5026809C-DB84-4D79-9F20-26DD1AE7D187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Addebitate analiticamente al committente</a:t>
          </a:r>
        </a:p>
      </dgm:t>
    </dgm:pt>
    <dgm:pt modelId="{51FE8421-4E18-42E3-8F2D-FBDD195B6F9A}" type="parTrans" cxnId="{99FE1DF8-49D1-45A8-A33D-21A082CB4939}">
      <dgm:prSet/>
      <dgm:spPr/>
      <dgm:t>
        <a:bodyPr/>
        <a:lstStyle/>
        <a:p>
          <a:endParaRPr lang="it-IT"/>
        </a:p>
      </dgm:t>
    </dgm:pt>
    <dgm:pt modelId="{5D4CBBAB-D0F5-46D7-9FEE-E76C8E73200A}" type="sibTrans" cxnId="{99FE1DF8-49D1-45A8-A33D-21A082CB4939}">
      <dgm:prSet/>
      <dgm:spPr/>
      <dgm:t>
        <a:bodyPr/>
        <a:lstStyle/>
        <a:p>
          <a:endParaRPr lang="it-IT"/>
        </a:p>
      </dgm:t>
    </dgm:pt>
    <dgm:pt modelId="{427338AD-C786-4996-AD43-37D359283C67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Dal 1° gennaio 2025 non costituiscono più compensi assoggettabili ad imposizione</a:t>
          </a:r>
        </a:p>
      </dgm:t>
    </dgm:pt>
    <dgm:pt modelId="{0E9F288E-61DD-49A5-A0E0-68914BA1CF4C}" type="parTrans" cxnId="{947D2F27-CB40-4DED-88E0-8DA4405B0F97}">
      <dgm:prSet/>
      <dgm:spPr/>
      <dgm:t>
        <a:bodyPr/>
        <a:lstStyle/>
        <a:p>
          <a:endParaRPr lang="it-IT"/>
        </a:p>
      </dgm:t>
    </dgm:pt>
    <dgm:pt modelId="{40742C12-20EB-4616-A8B7-0D9A6835D9B4}" type="sibTrans" cxnId="{947D2F27-CB40-4DED-88E0-8DA4405B0F97}">
      <dgm:prSet/>
      <dgm:spPr/>
      <dgm:t>
        <a:bodyPr/>
        <a:lstStyle/>
        <a:p>
          <a:endParaRPr lang="it-IT"/>
        </a:p>
      </dgm:t>
    </dgm:pt>
    <dgm:pt modelId="{49F8A6F1-C0F3-4CC9-891B-03352BF537C7}" type="pres">
      <dgm:prSet presAssocID="{8D6B90B4-89BF-4366-88F6-94AD945FFAA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A0521D7-193D-4285-8359-3D13AC11BB8C}" type="pres">
      <dgm:prSet presAssocID="{F636A8E3-7C07-4E95-A0AC-8C845F0E3F59}" presName="root1" presStyleCnt="0"/>
      <dgm:spPr/>
    </dgm:pt>
    <dgm:pt modelId="{3925D2B7-7EAA-4D5B-A4C4-E695F1127F45}" type="pres">
      <dgm:prSet presAssocID="{F636A8E3-7C07-4E95-A0AC-8C845F0E3F59}" presName="LevelOneTextNode" presStyleLbl="node0" presStyleIdx="0" presStyleCnt="1">
        <dgm:presLayoutVars>
          <dgm:chPref val="3"/>
        </dgm:presLayoutVars>
      </dgm:prSet>
      <dgm:spPr/>
    </dgm:pt>
    <dgm:pt modelId="{D5D6DA09-F29F-4F78-BD48-3AFF277C945E}" type="pres">
      <dgm:prSet presAssocID="{F636A8E3-7C07-4E95-A0AC-8C845F0E3F59}" presName="level2hierChild" presStyleCnt="0"/>
      <dgm:spPr/>
    </dgm:pt>
    <dgm:pt modelId="{70B7C1EE-0F2D-4445-8D8A-0CC96CC50C2B}" type="pres">
      <dgm:prSet presAssocID="{51FE8421-4E18-42E3-8F2D-FBDD195B6F9A}" presName="conn2-1" presStyleLbl="parChTrans1D2" presStyleIdx="0" presStyleCnt="2"/>
      <dgm:spPr/>
    </dgm:pt>
    <dgm:pt modelId="{06FB6524-38CC-4C1B-B138-F52F8CAD570A}" type="pres">
      <dgm:prSet presAssocID="{51FE8421-4E18-42E3-8F2D-FBDD195B6F9A}" presName="connTx" presStyleLbl="parChTrans1D2" presStyleIdx="0" presStyleCnt="2"/>
      <dgm:spPr/>
    </dgm:pt>
    <dgm:pt modelId="{860BCF96-E29C-4FA3-865D-E358986C049E}" type="pres">
      <dgm:prSet presAssocID="{5026809C-DB84-4D79-9F20-26DD1AE7D187}" presName="root2" presStyleCnt="0"/>
      <dgm:spPr/>
    </dgm:pt>
    <dgm:pt modelId="{37DAD407-3C3B-499C-A94A-8357A6577D8F}" type="pres">
      <dgm:prSet presAssocID="{5026809C-DB84-4D79-9F20-26DD1AE7D187}" presName="LevelTwoTextNode" presStyleLbl="node2" presStyleIdx="0" presStyleCnt="2">
        <dgm:presLayoutVars>
          <dgm:chPref val="3"/>
        </dgm:presLayoutVars>
      </dgm:prSet>
      <dgm:spPr/>
    </dgm:pt>
    <dgm:pt modelId="{4055247F-9930-44F1-AFF3-F6569B2214F1}" type="pres">
      <dgm:prSet presAssocID="{5026809C-DB84-4D79-9F20-26DD1AE7D187}" presName="level3hierChild" presStyleCnt="0"/>
      <dgm:spPr/>
    </dgm:pt>
    <dgm:pt modelId="{9E61D905-38A8-45A1-80C0-24CAA0492539}" type="pres">
      <dgm:prSet presAssocID="{0E9F288E-61DD-49A5-A0E0-68914BA1CF4C}" presName="conn2-1" presStyleLbl="parChTrans1D2" presStyleIdx="1" presStyleCnt="2"/>
      <dgm:spPr/>
    </dgm:pt>
    <dgm:pt modelId="{39B4B28E-07E5-4208-9DF2-AFBF9B105380}" type="pres">
      <dgm:prSet presAssocID="{0E9F288E-61DD-49A5-A0E0-68914BA1CF4C}" presName="connTx" presStyleLbl="parChTrans1D2" presStyleIdx="1" presStyleCnt="2"/>
      <dgm:spPr/>
    </dgm:pt>
    <dgm:pt modelId="{7EEB7CE4-468D-4445-8179-D8331A4032CD}" type="pres">
      <dgm:prSet presAssocID="{427338AD-C786-4996-AD43-37D359283C67}" presName="root2" presStyleCnt="0"/>
      <dgm:spPr/>
    </dgm:pt>
    <dgm:pt modelId="{C74924CB-CE88-4033-9748-DA41525BCCE7}" type="pres">
      <dgm:prSet presAssocID="{427338AD-C786-4996-AD43-37D359283C67}" presName="LevelTwoTextNode" presStyleLbl="node2" presStyleIdx="1" presStyleCnt="2">
        <dgm:presLayoutVars>
          <dgm:chPref val="3"/>
        </dgm:presLayoutVars>
      </dgm:prSet>
      <dgm:spPr/>
    </dgm:pt>
    <dgm:pt modelId="{816E1088-3AEF-4BA2-8390-4ED534638394}" type="pres">
      <dgm:prSet presAssocID="{427338AD-C786-4996-AD43-37D359283C67}" presName="level3hierChild" presStyleCnt="0"/>
      <dgm:spPr/>
    </dgm:pt>
  </dgm:ptLst>
  <dgm:cxnLst>
    <dgm:cxn modelId="{05D7F121-4A9D-422E-9C68-EB1320A70B0B}" type="presOf" srcId="{51FE8421-4E18-42E3-8F2D-FBDD195B6F9A}" destId="{70B7C1EE-0F2D-4445-8D8A-0CC96CC50C2B}" srcOrd="0" destOrd="0" presId="urn:microsoft.com/office/officeart/2005/8/layout/hierarchy2"/>
    <dgm:cxn modelId="{947D2F27-CB40-4DED-88E0-8DA4405B0F97}" srcId="{F636A8E3-7C07-4E95-A0AC-8C845F0E3F59}" destId="{427338AD-C786-4996-AD43-37D359283C67}" srcOrd="1" destOrd="0" parTransId="{0E9F288E-61DD-49A5-A0E0-68914BA1CF4C}" sibTransId="{40742C12-20EB-4616-A8B7-0D9A6835D9B4}"/>
    <dgm:cxn modelId="{89A6EC2A-EF4C-47BD-9EB8-B48EEAB7951B}" type="presOf" srcId="{427338AD-C786-4996-AD43-37D359283C67}" destId="{C74924CB-CE88-4033-9748-DA41525BCCE7}" srcOrd="0" destOrd="0" presId="urn:microsoft.com/office/officeart/2005/8/layout/hierarchy2"/>
    <dgm:cxn modelId="{FF60702E-42E8-4035-9B08-093E2A60C9F5}" type="presOf" srcId="{0E9F288E-61DD-49A5-A0E0-68914BA1CF4C}" destId="{39B4B28E-07E5-4208-9DF2-AFBF9B105380}" srcOrd="1" destOrd="0" presId="urn:microsoft.com/office/officeart/2005/8/layout/hierarchy2"/>
    <dgm:cxn modelId="{942AED34-061B-44C6-A5A5-34FE1AAA7EC8}" type="presOf" srcId="{5026809C-DB84-4D79-9F20-26DD1AE7D187}" destId="{37DAD407-3C3B-499C-A94A-8357A6577D8F}" srcOrd="0" destOrd="0" presId="urn:microsoft.com/office/officeart/2005/8/layout/hierarchy2"/>
    <dgm:cxn modelId="{C9138C6E-3EE4-44BE-9DD3-0BC40861B361}" srcId="{8D6B90B4-89BF-4366-88F6-94AD945FFAAB}" destId="{F636A8E3-7C07-4E95-A0AC-8C845F0E3F59}" srcOrd="0" destOrd="0" parTransId="{F69654F4-7302-42ED-A357-10C22AEF917D}" sibTransId="{26CB4F40-E88B-43D8-AB47-465A174F84EA}"/>
    <dgm:cxn modelId="{CD52F482-53E9-4426-ABC9-0F41D99C4F84}" type="presOf" srcId="{8D6B90B4-89BF-4366-88F6-94AD945FFAAB}" destId="{49F8A6F1-C0F3-4CC9-891B-03352BF537C7}" srcOrd="0" destOrd="0" presId="urn:microsoft.com/office/officeart/2005/8/layout/hierarchy2"/>
    <dgm:cxn modelId="{4BBA45A0-091F-4DA1-8414-9CF2270B7BC3}" type="presOf" srcId="{F636A8E3-7C07-4E95-A0AC-8C845F0E3F59}" destId="{3925D2B7-7EAA-4D5B-A4C4-E695F1127F45}" srcOrd="0" destOrd="0" presId="urn:microsoft.com/office/officeart/2005/8/layout/hierarchy2"/>
    <dgm:cxn modelId="{E40660BF-2AF2-4EBD-A39D-2B8F4D84C1A5}" type="presOf" srcId="{51FE8421-4E18-42E3-8F2D-FBDD195B6F9A}" destId="{06FB6524-38CC-4C1B-B138-F52F8CAD570A}" srcOrd="1" destOrd="0" presId="urn:microsoft.com/office/officeart/2005/8/layout/hierarchy2"/>
    <dgm:cxn modelId="{89DDB8C2-3801-4E8D-8B78-1AC58E8DFF9F}" type="presOf" srcId="{0E9F288E-61DD-49A5-A0E0-68914BA1CF4C}" destId="{9E61D905-38A8-45A1-80C0-24CAA0492539}" srcOrd="0" destOrd="0" presId="urn:microsoft.com/office/officeart/2005/8/layout/hierarchy2"/>
    <dgm:cxn modelId="{99FE1DF8-49D1-45A8-A33D-21A082CB4939}" srcId="{F636A8E3-7C07-4E95-A0AC-8C845F0E3F59}" destId="{5026809C-DB84-4D79-9F20-26DD1AE7D187}" srcOrd="0" destOrd="0" parTransId="{51FE8421-4E18-42E3-8F2D-FBDD195B6F9A}" sibTransId="{5D4CBBAB-D0F5-46D7-9FEE-E76C8E73200A}"/>
    <dgm:cxn modelId="{29B45996-E948-4514-B802-7DD470522A0E}" type="presParOf" srcId="{49F8A6F1-C0F3-4CC9-891B-03352BF537C7}" destId="{BA0521D7-193D-4285-8359-3D13AC11BB8C}" srcOrd="0" destOrd="0" presId="urn:microsoft.com/office/officeart/2005/8/layout/hierarchy2"/>
    <dgm:cxn modelId="{88CD316B-4E62-408B-9D19-D626E15FF069}" type="presParOf" srcId="{BA0521D7-193D-4285-8359-3D13AC11BB8C}" destId="{3925D2B7-7EAA-4D5B-A4C4-E695F1127F45}" srcOrd="0" destOrd="0" presId="urn:microsoft.com/office/officeart/2005/8/layout/hierarchy2"/>
    <dgm:cxn modelId="{DA81E5F0-1C83-41AA-9BAA-1F3328672F31}" type="presParOf" srcId="{BA0521D7-193D-4285-8359-3D13AC11BB8C}" destId="{D5D6DA09-F29F-4F78-BD48-3AFF277C945E}" srcOrd="1" destOrd="0" presId="urn:microsoft.com/office/officeart/2005/8/layout/hierarchy2"/>
    <dgm:cxn modelId="{58D7A1EF-705E-4665-8257-252CC749EDE8}" type="presParOf" srcId="{D5D6DA09-F29F-4F78-BD48-3AFF277C945E}" destId="{70B7C1EE-0F2D-4445-8D8A-0CC96CC50C2B}" srcOrd="0" destOrd="0" presId="urn:microsoft.com/office/officeart/2005/8/layout/hierarchy2"/>
    <dgm:cxn modelId="{A02DCD67-B1C3-480D-A924-1DB7D61569A2}" type="presParOf" srcId="{70B7C1EE-0F2D-4445-8D8A-0CC96CC50C2B}" destId="{06FB6524-38CC-4C1B-B138-F52F8CAD570A}" srcOrd="0" destOrd="0" presId="urn:microsoft.com/office/officeart/2005/8/layout/hierarchy2"/>
    <dgm:cxn modelId="{87C8C9E6-A73D-4B0A-AAE6-D908C3369F0D}" type="presParOf" srcId="{D5D6DA09-F29F-4F78-BD48-3AFF277C945E}" destId="{860BCF96-E29C-4FA3-865D-E358986C049E}" srcOrd="1" destOrd="0" presId="urn:microsoft.com/office/officeart/2005/8/layout/hierarchy2"/>
    <dgm:cxn modelId="{D9D8A6C5-0EA5-46E2-95CD-3A50132D0DDE}" type="presParOf" srcId="{860BCF96-E29C-4FA3-865D-E358986C049E}" destId="{37DAD407-3C3B-499C-A94A-8357A6577D8F}" srcOrd="0" destOrd="0" presId="urn:microsoft.com/office/officeart/2005/8/layout/hierarchy2"/>
    <dgm:cxn modelId="{BA201379-DE26-495E-8567-8A70F5D1FCAE}" type="presParOf" srcId="{860BCF96-E29C-4FA3-865D-E358986C049E}" destId="{4055247F-9930-44F1-AFF3-F6569B2214F1}" srcOrd="1" destOrd="0" presId="urn:microsoft.com/office/officeart/2005/8/layout/hierarchy2"/>
    <dgm:cxn modelId="{3B4C38AD-04E1-4C6D-862A-FC8B3BB752D4}" type="presParOf" srcId="{D5D6DA09-F29F-4F78-BD48-3AFF277C945E}" destId="{9E61D905-38A8-45A1-80C0-24CAA0492539}" srcOrd="2" destOrd="0" presId="urn:microsoft.com/office/officeart/2005/8/layout/hierarchy2"/>
    <dgm:cxn modelId="{92618CED-23D6-4B70-A46E-343720F16FA1}" type="presParOf" srcId="{9E61D905-38A8-45A1-80C0-24CAA0492539}" destId="{39B4B28E-07E5-4208-9DF2-AFBF9B105380}" srcOrd="0" destOrd="0" presId="urn:microsoft.com/office/officeart/2005/8/layout/hierarchy2"/>
    <dgm:cxn modelId="{F6A1630B-6787-4FD8-B7FC-BD7BF5953C23}" type="presParOf" srcId="{D5D6DA09-F29F-4F78-BD48-3AFF277C945E}" destId="{7EEB7CE4-468D-4445-8179-D8331A4032CD}" srcOrd="3" destOrd="0" presId="urn:microsoft.com/office/officeart/2005/8/layout/hierarchy2"/>
    <dgm:cxn modelId="{08A9F5B1-8B0F-4B85-9ED5-0DFBE327FCCF}" type="presParOf" srcId="{7EEB7CE4-468D-4445-8179-D8331A4032CD}" destId="{C74924CB-CE88-4033-9748-DA41525BCCE7}" srcOrd="0" destOrd="0" presId="urn:microsoft.com/office/officeart/2005/8/layout/hierarchy2"/>
    <dgm:cxn modelId="{4C50F244-CDC4-4E84-9C44-91EEB20F39AC}" type="presParOf" srcId="{7EEB7CE4-468D-4445-8179-D8331A4032CD}" destId="{816E1088-3AEF-4BA2-8390-4ED53463839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4DE38B1F-1400-46FF-B29A-898745A7FBE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AC8981B-198B-48BE-B709-BC26AB7FE435}">
      <dgm:prSet phldrT="[Testo]"/>
      <dgm:spPr/>
      <dgm:t>
        <a:bodyPr/>
        <a:lstStyle/>
        <a:p>
          <a:r>
            <a:rPr lang="it-IT" dirty="0"/>
            <a:t>Addebito contributo cassa di previdenza</a:t>
          </a:r>
        </a:p>
      </dgm:t>
    </dgm:pt>
    <dgm:pt modelId="{403F80A3-97F3-4B3F-AC68-8BA0217DB4DB}" type="parTrans" cxnId="{0CEDD8EB-F557-4469-B5E0-69B8D1E566C3}">
      <dgm:prSet/>
      <dgm:spPr/>
      <dgm:t>
        <a:bodyPr/>
        <a:lstStyle/>
        <a:p>
          <a:endParaRPr lang="it-IT"/>
        </a:p>
      </dgm:t>
    </dgm:pt>
    <dgm:pt modelId="{EA39482B-EF5A-4714-B05F-AEECA2E8D321}" type="sibTrans" cxnId="{0CEDD8EB-F557-4469-B5E0-69B8D1E566C3}">
      <dgm:prSet/>
      <dgm:spPr/>
      <dgm:t>
        <a:bodyPr/>
        <a:lstStyle/>
        <a:p>
          <a:endParaRPr lang="it-IT"/>
        </a:p>
      </dgm:t>
    </dgm:pt>
    <dgm:pt modelId="{EDE09067-2D6A-4DEB-8A27-FDDD63DDB358}">
      <dgm:prSet phldrT="[Testo]"/>
      <dgm:spPr/>
      <dgm:t>
        <a:bodyPr/>
        <a:lstStyle/>
        <a:p>
          <a:r>
            <a:rPr lang="it-IT" dirty="0"/>
            <a:t>Ai fini fiscali costituisce un’integrazione del compenso</a:t>
          </a:r>
        </a:p>
      </dgm:t>
    </dgm:pt>
    <dgm:pt modelId="{4B457119-34CF-40F2-B996-6FF00FE726AF}" type="parTrans" cxnId="{78ACE652-485C-4AE1-92E1-7144E2747E57}">
      <dgm:prSet/>
      <dgm:spPr/>
      <dgm:t>
        <a:bodyPr/>
        <a:lstStyle/>
        <a:p>
          <a:endParaRPr lang="it-IT"/>
        </a:p>
      </dgm:t>
    </dgm:pt>
    <dgm:pt modelId="{5EE47B79-F91E-4D84-9960-8F8CF0FF649C}" type="sibTrans" cxnId="{78ACE652-485C-4AE1-92E1-7144E2747E57}">
      <dgm:prSet/>
      <dgm:spPr/>
      <dgm:t>
        <a:bodyPr/>
        <a:lstStyle/>
        <a:p>
          <a:endParaRPr lang="it-IT"/>
        </a:p>
      </dgm:t>
    </dgm:pt>
    <dgm:pt modelId="{C36DAAF5-74F9-4B5E-9DA8-98D702A4BC3C}">
      <dgm:prSet phldrT="[Testo]"/>
      <dgm:spPr/>
      <dgm:t>
        <a:bodyPr/>
        <a:lstStyle/>
        <a:p>
          <a:r>
            <a:rPr lang="it-IT" dirty="0"/>
            <a:t>Il</a:t>
          </a:r>
          <a:r>
            <a:rPr lang="it-IT" baseline="0" dirty="0"/>
            <a:t> contributo versato alla cassa di previdenza non ha natura di spesa relativa all’esecuzione dell’incarico</a:t>
          </a:r>
          <a:endParaRPr lang="it-IT" dirty="0"/>
        </a:p>
      </dgm:t>
    </dgm:pt>
    <dgm:pt modelId="{0FB7116E-1EBE-4246-A653-421A1F7FCD66}" type="parTrans" cxnId="{5FB019E1-A9E6-4B07-A939-C751735F30B9}">
      <dgm:prSet/>
      <dgm:spPr/>
      <dgm:t>
        <a:bodyPr/>
        <a:lstStyle/>
        <a:p>
          <a:endParaRPr lang="it-IT"/>
        </a:p>
      </dgm:t>
    </dgm:pt>
    <dgm:pt modelId="{6C3A8F16-3848-43A5-8278-4C5507327635}" type="sibTrans" cxnId="{5FB019E1-A9E6-4B07-A939-C751735F30B9}">
      <dgm:prSet/>
      <dgm:spPr/>
      <dgm:t>
        <a:bodyPr/>
        <a:lstStyle/>
        <a:p>
          <a:endParaRPr lang="it-IT"/>
        </a:p>
      </dgm:t>
    </dgm:pt>
    <dgm:pt modelId="{A9A74A62-8B6C-4E7E-B8EA-74E7F8382F57}" type="pres">
      <dgm:prSet presAssocID="{4DE38B1F-1400-46FF-B29A-898745A7FBE5}" presName="Name0" presStyleCnt="0">
        <dgm:presLayoutVars>
          <dgm:dir/>
          <dgm:resizeHandles val="exact"/>
        </dgm:presLayoutVars>
      </dgm:prSet>
      <dgm:spPr/>
    </dgm:pt>
    <dgm:pt modelId="{873CB2E6-DE52-42F6-912B-766F6B8C987B}" type="pres">
      <dgm:prSet presAssocID="{6AC8981B-198B-48BE-B709-BC26AB7FE435}" presName="node" presStyleLbl="node1" presStyleIdx="0" presStyleCnt="3">
        <dgm:presLayoutVars>
          <dgm:bulletEnabled val="1"/>
        </dgm:presLayoutVars>
      </dgm:prSet>
      <dgm:spPr/>
    </dgm:pt>
    <dgm:pt modelId="{C59FBFE0-E9E9-490C-84E3-5E55B34EE48A}" type="pres">
      <dgm:prSet presAssocID="{EA39482B-EF5A-4714-B05F-AEECA2E8D321}" presName="sibTrans" presStyleLbl="sibTrans2D1" presStyleIdx="0" presStyleCnt="2"/>
      <dgm:spPr/>
    </dgm:pt>
    <dgm:pt modelId="{DB44A178-F6E6-4268-AC9D-4EF8FFD82ABD}" type="pres">
      <dgm:prSet presAssocID="{EA39482B-EF5A-4714-B05F-AEECA2E8D321}" presName="connectorText" presStyleLbl="sibTrans2D1" presStyleIdx="0" presStyleCnt="2"/>
      <dgm:spPr/>
    </dgm:pt>
    <dgm:pt modelId="{BB6B779A-F1F4-4A65-975B-AA5191E23650}" type="pres">
      <dgm:prSet presAssocID="{EDE09067-2D6A-4DEB-8A27-FDDD63DDB358}" presName="node" presStyleLbl="node1" presStyleIdx="1" presStyleCnt="3">
        <dgm:presLayoutVars>
          <dgm:bulletEnabled val="1"/>
        </dgm:presLayoutVars>
      </dgm:prSet>
      <dgm:spPr/>
    </dgm:pt>
    <dgm:pt modelId="{7F101570-3C9E-44B4-892A-FB2223936B57}" type="pres">
      <dgm:prSet presAssocID="{5EE47B79-F91E-4D84-9960-8F8CF0FF649C}" presName="sibTrans" presStyleLbl="sibTrans2D1" presStyleIdx="1" presStyleCnt="2"/>
      <dgm:spPr/>
    </dgm:pt>
    <dgm:pt modelId="{503E7504-4610-4F42-A508-32EAE43D27B9}" type="pres">
      <dgm:prSet presAssocID="{5EE47B79-F91E-4D84-9960-8F8CF0FF649C}" presName="connectorText" presStyleLbl="sibTrans2D1" presStyleIdx="1" presStyleCnt="2"/>
      <dgm:spPr/>
    </dgm:pt>
    <dgm:pt modelId="{CF0DFCE5-3354-4E6D-839C-EB728EAD21FE}" type="pres">
      <dgm:prSet presAssocID="{C36DAAF5-74F9-4B5E-9DA8-98D702A4BC3C}" presName="node" presStyleLbl="node1" presStyleIdx="2" presStyleCnt="3">
        <dgm:presLayoutVars>
          <dgm:bulletEnabled val="1"/>
        </dgm:presLayoutVars>
      </dgm:prSet>
      <dgm:spPr/>
    </dgm:pt>
  </dgm:ptLst>
  <dgm:cxnLst>
    <dgm:cxn modelId="{01069C12-7F58-4D08-AB71-E501722938A3}" type="presOf" srcId="{5EE47B79-F91E-4D84-9960-8F8CF0FF649C}" destId="{503E7504-4610-4F42-A508-32EAE43D27B9}" srcOrd="1" destOrd="0" presId="urn:microsoft.com/office/officeart/2005/8/layout/process1"/>
    <dgm:cxn modelId="{AA439014-948A-4B23-BB68-0B35795B41F2}" type="presOf" srcId="{EDE09067-2D6A-4DEB-8A27-FDDD63DDB358}" destId="{BB6B779A-F1F4-4A65-975B-AA5191E23650}" srcOrd="0" destOrd="0" presId="urn:microsoft.com/office/officeart/2005/8/layout/process1"/>
    <dgm:cxn modelId="{73D3A923-6E57-4200-830F-3DC05F596C86}" type="presOf" srcId="{EA39482B-EF5A-4714-B05F-AEECA2E8D321}" destId="{DB44A178-F6E6-4268-AC9D-4EF8FFD82ABD}" srcOrd="1" destOrd="0" presId="urn:microsoft.com/office/officeart/2005/8/layout/process1"/>
    <dgm:cxn modelId="{DB81392B-DE6B-41F8-90AC-517C48B0AB94}" type="presOf" srcId="{C36DAAF5-74F9-4B5E-9DA8-98D702A4BC3C}" destId="{CF0DFCE5-3354-4E6D-839C-EB728EAD21FE}" srcOrd="0" destOrd="0" presId="urn:microsoft.com/office/officeart/2005/8/layout/process1"/>
    <dgm:cxn modelId="{88491066-1951-4556-BEFC-A17E7BAAD59B}" type="presOf" srcId="{4DE38B1F-1400-46FF-B29A-898745A7FBE5}" destId="{A9A74A62-8B6C-4E7E-B8EA-74E7F8382F57}" srcOrd="0" destOrd="0" presId="urn:microsoft.com/office/officeart/2005/8/layout/process1"/>
    <dgm:cxn modelId="{062BF64E-8E02-490F-BB49-FC14FDB592B0}" type="presOf" srcId="{6AC8981B-198B-48BE-B709-BC26AB7FE435}" destId="{873CB2E6-DE52-42F6-912B-766F6B8C987B}" srcOrd="0" destOrd="0" presId="urn:microsoft.com/office/officeart/2005/8/layout/process1"/>
    <dgm:cxn modelId="{6908E350-865D-4258-BD51-64F1C380ECC0}" type="presOf" srcId="{5EE47B79-F91E-4D84-9960-8F8CF0FF649C}" destId="{7F101570-3C9E-44B4-892A-FB2223936B57}" srcOrd="0" destOrd="0" presId="urn:microsoft.com/office/officeart/2005/8/layout/process1"/>
    <dgm:cxn modelId="{78ACE652-485C-4AE1-92E1-7144E2747E57}" srcId="{4DE38B1F-1400-46FF-B29A-898745A7FBE5}" destId="{EDE09067-2D6A-4DEB-8A27-FDDD63DDB358}" srcOrd="1" destOrd="0" parTransId="{4B457119-34CF-40F2-B996-6FF00FE726AF}" sibTransId="{5EE47B79-F91E-4D84-9960-8F8CF0FF649C}"/>
    <dgm:cxn modelId="{94DD9299-09C8-430A-8AFE-EFCF3E61BA70}" type="presOf" srcId="{EA39482B-EF5A-4714-B05F-AEECA2E8D321}" destId="{C59FBFE0-E9E9-490C-84E3-5E55B34EE48A}" srcOrd="0" destOrd="0" presId="urn:microsoft.com/office/officeart/2005/8/layout/process1"/>
    <dgm:cxn modelId="{5FB019E1-A9E6-4B07-A939-C751735F30B9}" srcId="{4DE38B1F-1400-46FF-B29A-898745A7FBE5}" destId="{C36DAAF5-74F9-4B5E-9DA8-98D702A4BC3C}" srcOrd="2" destOrd="0" parTransId="{0FB7116E-1EBE-4246-A653-421A1F7FCD66}" sibTransId="{6C3A8F16-3848-43A5-8278-4C5507327635}"/>
    <dgm:cxn modelId="{0CEDD8EB-F557-4469-B5E0-69B8D1E566C3}" srcId="{4DE38B1F-1400-46FF-B29A-898745A7FBE5}" destId="{6AC8981B-198B-48BE-B709-BC26AB7FE435}" srcOrd="0" destOrd="0" parTransId="{403F80A3-97F3-4B3F-AC68-8BA0217DB4DB}" sibTransId="{EA39482B-EF5A-4714-B05F-AEECA2E8D321}"/>
    <dgm:cxn modelId="{ECA3C8E7-3E3B-4854-82E8-32E89CF9F6A9}" type="presParOf" srcId="{A9A74A62-8B6C-4E7E-B8EA-74E7F8382F57}" destId="{873CB2E6-DE52-42F6-912B-766F6B8C987B}" srcOrd="0" destOrd="0" presId="urn:microsoft.com/office/officeart/2005/8/layout/process1"/>
    <dgm:cxn modelId="{C394213D-7E04-4169-9198-164AE90D2F44}" type="presParOf" srcId="{A9A74A62-8B6C-4E7E-B8EA-74E7F8382F57}" destId="{C59FBFE0-E9E9-490C-84E3-5E55B34EE48A}" srcOrd="1" destOrd="0" presId="urn:microsoft.com/office/officeart/2005/8/layout/process1"/>
    <dgm:cxn modelId="{08AED853-3D10-4A69-8C7B-DA5A18443200}" type="presParOf" srcId="{C59FBFE0-E9E9-490C-84E3-5E55B34EE48A}" destId="{DB44A178-F6E6-4268-AC9D-4EF8FFD82ABD}" srcOrd="0" destOrd="0" presId="urn:microsoft.com/office/officeart/2005/8/layout/process1"/>
    <dgm:cxn modelId="{562AAF52-5908-4995-A284-BABD6E7DD460}" type="presParOf" srcId="{A9A74A62-8B6C-4E7E-B8EA-74E7F8382F57}" destId="{BB6B779A-F1F4-4A65-975B-AA5191E23650}" srcOrd="2" destOrd="0" presId="urn:microsoft.com/office/officeart/2005/8/layout/process1"/>
    <dgm:cxn modelId="{3D3BC335-BC16-4713-8C00-FC4AAAD05B6C}" type="presParOf" srcId="{A9A74A62-8B6C-4E7E-B8EA-74E7F8382F57}" destId="{7F101570-3C9E-44B4-892A-FB2223936B57}" srcOrd="3" destOrd="0" presId="urn:microsoft.com/office/officeart/2005/8/layout/process1"/>
    <dgm:cxn modelId="{E43F0775-995B-427A-8EDB-6C033DBD08D1}" type="presParOf" srcId="{7F101570-3C9E-44B4-892A-FB2223936B57}" destId="{503E7504-4610-4F42-A508-32EAE43D27B9}" srcOrd="0" destOrd="0" presId="urn:microsoft.com/office/officeart/2005/8/layout/process1"/>
    <dgm:cxn modelId="{2B7A31AF-D35B-4098-843E-CC8C37446B43}" type="presParOf" srcId="{A9A74A62-8B6C-4E7E-B8EA-74E7F8382F57}" destId="{CF0DFCE5-3354-4E6D-839C-EB728EAD21F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A743022-66CD-4FD8-844B-3183B6239B71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F67AB8B-F764-4F08-9248-91F266F54B97}">
      <dgm:prSet phldrT="[Testo]"/>
      <dgm:spPr/>
      <dgm:t>
        <a:bodyPr/>
        <a:lstStyle/>
        <a:p>
          <a:r>
            <a:rPr lang="it-IT" dirty="0"/>
            <a:t>E’ irrilevante che il contributo cassa venga determinato in base agli onorari repertoriali</a:t>
          </a:r>
        </a:p>
      </dgm:t>
    </dgm:pt>
    <dgm:pt modelId="{797D63D5-1822-489E-A7F5-F05D54849C51}" type="parTrans" cxnId="{CD445855-9FAD-4ECC-962D-67421522341D}">
      <dgm:prSet/>
      <dgm:spPr/>
      <dgm:t>
        <a:bodyPr/>
        <a:lstStyle/>
        <a:p>
          <a:endParaRPr lang="it-IT"/>
        </a:p>
      </dgm:t>
    </dgm:pt>
    <dgm:pt modelId="{2D0A5413-E538-444A-9A85-6DEAD375F630}" type="sibTrans" cxnId="{CD445855-9FAD-4ECC-962D-67421522341D}">
      <dgm:prSet/>
      <dgm:spPr/>
      <dgm:t>
        <a:bodyPr/>
        <a:lstStyle/>
        <a:p>
          <a:endParaRPr lang="it-IT"/>
        </a:p>
      </dgm:t>
    </dgm:pt>
    <dgm:pt modelId="{6D96C3C1-22CF-4BDF-BF36-3AB5BB4DFE51}">
      <dgm:prSet phldrT="[Testo]"/>
      <dgm:spPr/>
      <dgm:t>
        <a:bodyPr/>
        <a:lstStyle/>
        <a:p>
          <a:r>
            <a:rPr lang="it-IT" dirty="0"/>
            <a:t>Gli onorari repertoriali sono una modalità di computo del contributo</a:t>
          </a:r>
        </a:p>
      </dgm:t>
    </dgm:pt>
    <dgm:pt modelId="{0518BD52-3AA2-4A0B-A16F-31C51E2AF5D3}" type="parTrans" cxnId="{0E9D5EA2-E8AA-442D-A3B0-2F5770559DA3}">
      <dgm:prSet/>
      <dgm:spPr/>
      <dgm:t>
        <a:bodyPr/>
        <a:lstStyle/>
        <a:p>
          <a:endParaRPr lang="it-IT"/>
        </a:p>
      </dgm:t>
    </dgm:pt>
    <dgm:pt modelId="{E2E5F968-0545-4997-8CB8-233949274DB2}" type="sibTrans" cxnId="{0E9D5EA2-E8AA-442D-A3B0-2F5770559DA3}">
      <dgm:prSet/>
      <dgm:spPr/>
      <dgm:t>
        <a:bodyPr/>
        <a:lstStyle/>
        <a:p>
          <a:endParaRPr lang="it-IT"/>
        </a:p>
      </dgm:t>
    </dgm:pt>
    <dgm:pt modelId="{47174EEC-199A-48D5-8F74-8D96D1D805F8}">
      <dgm:prSet phldrT="[Testo]"/>
      <dgm:spPr/>
      <dgm:t>
        <a:bodyPr/>
        <a:lstStyle/>
        <a:p>
          <a:r>
            <a:rPr lang="it-IT" dirty="0"/>
            <a:t>Il contributo dovuto alla Cassa di previdenza è un costo generale dello studio (non riferibile all’esecuzione del singolo incarico)</a:t>
          </a:r>
        </a:p>
      </dgm:t>
    </dgm:pt>
    <dgm:pt modelId="{D21382D7-9BDF-4DB5-855F-C2837CFFB8B2}" type="parTrans" cxnId="{D4A2D65B-28ED-4C83-BB3D-572C9E2F750B}">
      <dgm:prSet/>
      <dgm:spPr/>
      <dgm:t>
        <a:bodyPr/>
        <a:lstStyle/>
        <a:p>
          <a:endParaRPr lang="it-IT"/>
        </a:p>
      </dgm:t>
    </dgm:pt>
    <dgm:pt modelId="{36973B7E-E2EB-4E20-AC4F-FCE0CFBD2DDA}" type="sibTrans" cxnId="{D4A2D65B-28ED-4C83-BB3D-572C9E2F750B}">
      <dgm:prSet/>
      <dgm:spPr/>
      <dgm:t>
        <a:bodyPr/>
        <a:lstStyle/>
        <a:p>
          <a:endParaRPr lang="it-IT"/>
        </a:p>
      </dgm:t>
    </dgm:pt>
    <dgm:pt modelId="{C2978B7B-7624-4FE8-83EF-4124B5B20397}" type="pres">
      <dgm:prSet presAssocID="{AA743022-66CD-4FD8-844B-3183B6239B71}" presName="outerComposite" presStyleCnt="0">
        <dgm:presLayoutVars>
          <dgm:chMax val="5"/>
          <dgm:dir/>
          <dgm:resizeHandles val="exact"/>
        </dgm:presLayoutVars>
      </dgm:prSet>
      <dgm:spPr/>
    </dgm:pt>
    <dgm:pt modelId="{B16ED8F5-4FFC-4E70-8330-171976CAD60E}" type="pres">
      <dgm:prSet presAssocID="{AA743022-66CD-4FD8-844B-3183B6239B71}" presName="dummyMaxCanvas" presStyleCnt="0">
        <dgm:presLayoutVars/>
      </dgm:prSet>
      <dgm:spPr/>
    </dgm:pt>
    <dgm:pt modelId="{A0BDE7A6-38B9-46B8-9968-49935A176BAF}" type="pres">
      <dgm:prSet presAssocID="{AA743022-66CD-4FD8-844B-3183B6239B71}" presName="ThreeNodes_1" presStyleLbl="node1" presStyleIdx="0" presStyleCnt="3" custLinFactNeighborY="-390">
        <dgm:presLayoutVars>
          <dgm:bulletEnabled val="1"/>
        </dgm:presLayoutVars>
      </dgm:prSet>
      <dgm:spPr/>
    </dgm:pt>
    <dgm:pt modelId="{27271FAF-EB5B-45E9-B691-DCA065A3A6B7}" type="pres">
      <dgm:prSet presAssocID="{AA743022-66CD-4FD8-844B-3183B6239B71}" presName="ThreeNodes_2" presStyleLbl="node1" presStyleIdx="1" presStyleCnt="3" custLinFactNeighborY="-6630">
        <dgm:presLayoutVars>
          <dgm:bulletEnabled val="1"/>
        </dgm:presLayoutVars>
      </dgm:prSet>
      <dgm:spPr/>
    </dgm:pt>
    <dgm:pt modelId="{38AF9244-0BEC-4E1C-87D9-762114EDC6C8}" type="pres">
      <dgm:prSet presAssocID="{AA743022-66CD-4FD8-844B-3183B6239B71}" presName="ThreeNodes_3" presStyleLbl="node1" presStyleIdx="2" presStyleCnt="3" custLinFactNeighborY="-11703">
        <dgm:presLayoutVars>
          <dgm:bulletEnabled val="1"/>
        </dgm:presLayoutVars>
      </dgm:prSet>
      <dgm:spPr/>
    </dgm:pt>
    <dgm:pt modelId="{9775762A-129A-482A-B50A-10F325939EFF}" type="pres">
      <dgm:prSet presAssocID="{AA743022-66CD-4FD8-844B-3183B6239B71}" presName="ThreeConn_1-2" presStyleLbl="fgAccFollowNode1" presStyleIdx="0" presStyleCnt="2" custLinFactNeighborY="-13801">
        <dgm:presLayoutVars>
          <dgm:bulletEnabled val="1"/>
        </dgm:presLayoutVars>
      </dgm:prSet>
      <dgm:spPr/>
    </dgm:pt>
    <dgm:pt modelId="{437CF924-3025-4B20-A5A8-41B4F2462EE7}" type="pres">
      <dgm:prSet presAssocID="{AA743022-66CD-4FD8-844B-3183B6239B71}" presName="ThreeConn_2-3" presStyleLbl="fgAccFollowNode1" presStyleIdx="1" presStyleCnt="2" custLinFactNeighborY="-21607">
        <dgm:presLayoutVars>
          <dgm:bulletEnabled val="1"/>
        </dgm:presLayoutVars>
      </dgm:prSet>
      <dgm:spPr/>
    </dgm:pt>
    <dgm:pt modelId="{9F423E57-B997-43B2-BCEC-C55F92580D6B}" type="pres">
      <dgm:prSet presAssocID="{AA743022-66CD-4FD8-844B-3183B6239B71}" presName="ThreeNodes_1_text" presStyleLbl="node1" presStyleIdx="2" presStyleCnt="3">
        <dgm:presLayoutVars>
          <dgm:bulletEnabled val="1"/>
        </dgm:presLayoutVars>
      </dgm:prSet>
      <dgm:spPr/>
    </dgm:pt>
    <dgm:pt modelId="{C03748FC-1BAF-4212-AFF3-3B1F3699426A}" type="pres">
      <dgm:prSet presAssocID="{AA743022-66CD-4FD8-844B-3183B6239B71}" presName="ThreeNodes_2_text" presStyleLbl="node1" presStyleIdx="2" presStyleCnt="3">
        <dgm:presLayoutVars>
          <dgm:bulletEnabled val="1"/>
        </dgm:presLayoutVars>
      </dgm:prSet>
      <dgm:spPr/>
    </dgm:pt>
    <dgm:pt modelId="{4FC104CC-F1EF-4F2D-8501-55A089DEBA39}" type="pres">
      <dgm:prSet presAssocID="{AA743022-66CD-4FD8-844B-3183B6239B71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5F9D660B-3261-4257-B6C2-A7CDA49D090C}" type="presOf" srcId="{47174EEC-199A-48D5-8F74-8D96D1D805F8}" destId="{38AF9244-0BEC-4E1C-87D9-762114EDC6C8}" srcOrd="0" destOrd="0" presId="urn:microsoft.com/office/officeart/2005/8/layout/vProcess5"/>
    <dgm:cxn modelId="{A84AD915-2C40-426A-A3EA-BD22A0F74878}" type="presOf" srcId="{AA743022-66CD-4FD8-844B-3183B6239B71}" destId="{C2978B7B-7624-4FE8-83EF-4124B5B20397}" srcOrd="0" destOrd="0" presId="urn:microsoft.com/office/officeart/2005/8/layout/vProcess5"/>
    <dgm:cxn modelId="{8C139E2F-74FD-4F04-9598-955A0CA1ADE6}" type="presOf" srcId="{6D96C3C1-22CF-4BDF-BF36-3AB5BB4DFE51}" destId="{27271FAF-EB5B-45E9-B691-DCA065A3A6B7}" srcOrd="0" destOrd="0" presId="urn:microsoft.com/office/officeart/2005/8/layout/vProcess5"/>
    <dgm:cxn modelId="{1DBD493F-0853-4491-B21D-906A3E4797CE}" type="presOf" srcId="{E2E5F968-0545-4997-8CB8-233949274DB2}" destId="{437CF924-3025-4B20-A5A8-41B4F2462EE7}" srcOrd="0" destOrd="0" presId="urn:microsoft.com/office/officeart/2005/8/layout/vProcess5"/>
    <dgm:cxn modelId="{D4A2D65B-28ED-4C83-BB3D-572C9E2F750B}" srcId="{AA743022-66CD-4FD8-844B-3183B6239B71}" destId="{47174EEC-199A-48D5-8F74-8D96D1D805F8}" srcOrd="2" destOrd="0" parTransId="{D21382D7-9BDF-4DB5-855F-C2837CFFB8B2}" sibTransId="{36973B7E-E2EB-4E20-AC4F-FCE0CFBD2DDA}"/>
    <dgm:cxn modelId="{841C7164-43EF-404D-AD71-968B16F7E1DF}" type="presOf" srcId="{2F67AB8B-F764-4F08-9248-91F266F54B97}" destId="{A0BDE7A6-38B9-46B8-9968-49935A176BAF}" srcOrd="0" destOrd="0" presId="urn:microsoft.com/office/officeart/2005/8/layout/vProcess5"/>
    <dgm:cxn modelId="{2CE28E65-4839-4AC0-8623-F089BD325FF6}" type="presOf" srcId="{6D96C3C1-22CF-4BDF-BF36-3AB5BB4DFE51}" destId="{C03748FC-1BAF-4212-AFF3-3B1F3699426A}" srcOrd="1" destOrd="0" presId="urn:microsoft.com/office/officeart/2005/8/layout/vProcess5"/>
    <dgm:cxn modelId="{A02E5850-FBAE-4C56-A142-FA129F211514}" type="presOf" srcId="{2F67AB8B-F764-4F08-9248-91F266F54B97}" destId="{9F423E57-B997-43B2-BCEC-C55F92580D6B}" srcOrd="1" destOrd="0" presId="urn:microsoft.com/office/officeart/2005/8/layout/vProcess5"/>
    <dgm:cxn modelId="{CD445855-9FAD-4ECC-962D-67421522341D}" srcId="{AA743022-66CD-4FD8-844B-3183B6239B71}" destId="{2F67AB8B-F764-4F08-9248-91F266F54B97}" srcOrd="0" destOrd="0" parTransId="{797D63D5-1822-489E-A7F5-F05D54849C51}" sibTransId="{2D0A5413-E538-444A-9A85-6DEAD375F630}"/>
    <dgm:cxn modelId="{229F3A88-CCA1-4A31-8A5F-896202986C71}" type="presOf" srcId="{47174EEC-199A-48D5-8F74-8D96D1D805F8}" destId="{4FC104CC-F1EF-4F2D-8501-55A089DEBA39}" srcOrd="1" destOrd="0" presId="urn:microsoft.com/office/officeart/2005/8/layout/vProcess5"/>
    <dgm:cxn modelId="{0E9D5EA2-E8AA-442D-A3B0-2F5770559DA3}" srcId="{AA743022-66CD-4FD8-844B-3183B6239B71}" destId="{6D96C3C1-22CF-4BDF-BF36-3AB5BB4DFE51}" srcOrd="1" destOrd="0" parTransId="{0518BD52-3AA2-4A0B-A16F-31C51E2AF5D3}" sibTransId="{E2E5F968-0545-4997-8CB8-233949274DB2}"/>
    <dgm:cxn modelId="{CA42C4F7-E260-4574-AAE2-08AD83166A4C}" type="presOf" srcId="{2D0A5413-E538-444A-9A85-6DEAD375F630}" destId="{9775762A-129A-482A-B50A-10F325939EFF}" srcOrd="0" destOrd="0" presId="urn:microsoft.com/office/officeart/2005/8/layout/vProcess5"/>
    <dgm:cxn modelId="{22430231-6487-45D0-B05E-4B03678FAA01}" type="presParOf" srcId="{C2978B7B-7624-4FE8-83EF-4124B5B20397}" destId="{B16ED8F5-4FFC-4E70-8330-171976CAD60E}" srcOrd="0" destOrd="0" presId="urn:microsoft.com/office/officeart/2005/8/layout/vProcess5"/>
    <dgm:cxn modelId="{5F1B8603-57E4-4D9A-AD74-1122D1EEB706}" type="presParOf" srcId="{C2978B7B-7624-4FE8-83EF-4124B5B20397}" destId="{A0BDE7A6-38B9-46B8-9968-49935A176BAF}" srcOrd="1" destOrd="0" presId="urn:microsoft.com/office/officeart/2005/8/layout/vProcess5"/>
    <dgm:cxn modelId="{E51D9054-5FED-40B7-BC5A-2E621FFFC5F3}" type="presParOf" srcId="{C2978B7B-7624-4FE8-83EF-4124B5B20397}" destId="{27271FAF-EB5B-45E9-B691-DCA065A3A6B7}" srcOrd="2" destOrd="0" presId="urn:microsoft.com/office/officeart/2005/8/layout/vProcess5"/>
    <dgm:cxn modelId="{D32E2D7E-FEED-48FE-8644-2BE0A0B5BCA5}" type="presParOf" srcId="{C2978B7B-7624-4FE8-83EF-4124B5B20397}" destId="{38AF9244-0BEC-4E1C-87D9-762114EDC6C8}" srcOrd="3" destOrd="0" presId="urn:microsoft.com/office/officeart/2005/8/layout/vProcess5"/>
    <dgm:cxn modelId="{375679F4-9454-4987-8981-939BF9620B09}" type="presParOf" srcId="{C2978B7B-7624-4FE8-83EF-4124B5B20397}" destId="{9775762A-129A-482A-B50A-10F325939EFF}" srcOrd="4" destOrd="0" presId="urn:microsoft.com/office/officeart/2005/8/layout/vProcess5"/>
    <dgm:cxn modelId="{EF089F04-0951-41C3-A054-D39EC370195D}" type="presParOf" srcId="{C2978B7B-7624-4FE8-83EF-4124B5B20397}" destId="{437CF924-3025-4B20-A5A8-41B4F2462EE7}" srcOrd="5" destOrd="0" presId="urn:microsoft.com/office/officeart/2005/8/layout/vProcess5"/>
    <dgm:cxn modelId="{68675A45-5801-44AB-84B2-45068B8FB0CA}" type="presParOf" srcId="{C2978B7B-7624-4FE8-83EF-4124B5B20397}" destId="{9F423E57-B997-43B2-BCEC-C55F92580D6B}" srcOrd="6" destOrd="0" presId="urn:microsoft.com/office/officeart/2005/8/layout/vProcess5"/>
    <dgm:cxn modelId="{F9E37B8C-E848-405F-A776-61926EB99A5C}" type="presParOf" srcId="{C2978B7B-7624-4FE8-83EF-4124B5B20397}" destId="{C03748FC-1BAF-4212-AFF3-3B1F3699426A}" srcOrd="7" destOrd="0" presId="urn:microsoft.com/office/officeart/2005/8/layout/vProcess5"/>
    <dgm:cxn modelId="{CCBB9855-0CC0-45E7-9B23-178016CF47B4}" type="presParOf" srcId="{C2978B7B-7624-4FE8-83EF-4124B5B20397}" destId="{4FC104CC-F1EF-4F2D-8501-55A089DEBA3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9A7D7999-882B-4EB8-8163-F788F0380CD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2B723C7-B339-4AAE-BE24-688F87DBDB22}">
      <dgm:prSet phldrT="[Testo]"/>
      <dgm:spPr/>
      <dgm:t>
        <a:bodyPr/>
        <a:lstStyle/>
        <a:p>
          <a:r>
            <a:rPr lang="it-IT" dirty="0"/>
            <a:t>Addebito soggetto ad Iva e eventualmente a ritenuta d’acconto</a:t>
          </a:r>
        </a:p>
      </dgm:t>
    </dgm:pt>
    <dgm:pt modelId="{FB03BE7F-F873-4613-9467-D3C66698876F}" type="parTrans" cxnId="{9CB534C8-5444-45C0-B075-848C4F850E0C}">
      <dgm:prSet/>
      <dgm:spPr/>
      <dgm:t>
        <a:bodyPr/>
        <a:lstStyle/>
        <a:p>
          <a:endParaRPr lang="it-IT"/>
        </a:p>
      </dgm:t>
    </dgm:pt>
    <dgm:pt modelId="{E7657681-FAB2-4A27-BE06-8CA85C683FE9}" type="sibTrans" cxnId="{9CB534C8-5444-45C0-B075-848C4F850E0C}">
      <dgm:prSet/>
      <dgm:spPr/>
      <dgm:t>
        <a:bodyPr/>
        <a:lstStyle/>
        <a:p>
          <a:endParaRPr lang="it-IT"/>
        </a:p>
      </dgm:t>
    </dgm:pt>
    <dgm:pt modelId="{16C227C9-8860-4E0C-A53B-D02C114A4F39}">
      <dgm:prSet phldrT="[Testo]"/>
      <dgm:spPr/>
      <dgm:t>
        <a:bodyPr/>
        <a:lstStyle/>
        <a:p>
          <a:r>
            <a:rPr lang="it-IT" dirty="0"/>
            <a:t>Contributo Cassa di previdenza</a:t>
          </a:r>
        </a:p>
      </dgm:t>
    </dgm:pt>
    <dgm:pt modelId="{C88A584F-0022-46FC-B4D5-C0E501AA7D74}" type="parTrans" cxnId="{34BDF995-8CC5-4407-A783-07925B6B12C8}">
      <dgm:prSet/>
      <dgm:spPr/>
      <dgm:t>
        <a:bodyPr/>
        <a:lstStyle/>
        <a:p>
          <a:endParaRPr lang="it-IT"/>
        </a:p>
      </dgm:t>
    </dgm:pt>
    <dgm:pt modelId="{18DDDA16-DDAA-4A08-825E-F36695829CEE}" type="sibTrans" cxnId="{34BDF995-8CC5-4407-A783-07925B6B12C8}">
      <dgm:prSet/>
      <dgm:spPr/>
      <dgm:t>
        <a:bodyPr/>
        <a:lstStyle/>
        <a:p>
          <a:endParaRPr lang="it-IT"/>
        </a:p>
      </dgm:t>
    </dgm:pt>
    <dgm:pt modelId="{BBF02C34-9619-4952-A6B1-76846B814BFF}">
      <dgm:prSet phldrT="[Testo]"/>
      <dgm:spPr/>
      <dgm:t>
        <a:bodyPr/>
        <a:lstStyle/>
        <a:p>
          <a:r>
            <a:rPr lang="it-IT" dirty="0"/>
            <a:t>Contributo Consiglio Nazionale del Notariato</a:t>
          </a:r>
        </a:p>
      </dgm:t>
    </dgm:pt>
    <dgm:pt modelId="{52ACECDA-55CD-4217-A136-A788401EB479}" type="parTrans" cxnId="{13AEAC12-1FF4-4ABC-BD4C-CCD4CFCC80E9}">
      <dgm:prSet/>
      <dgm:spPr/>
      <dgm:t>
        <a:bodyPr/>
        <a:lstStyle/>
        <a:p>
          <a:endParaRPr lang="it-IT"/>
        </a:p>
      </dgm:t>
    </dgm:pt>
    <dgm:pt modelId="{AD761440-2B69-4570-9326-0A2C516ABEAF}" type="sibTrans" cxnId="{13AEAC12-1FF4-4ABC-BD4C-CCD4CFCC80E9}">
      <dgm:prSet/>
      <dgm:spPr/>
      <dgm:t>
        <a:bodyPr/>
        <a:lstStyle/>
        <a:p>
          <a:endParaRPr lang="it-IT"/>
        </a:p>
      </dgm:t>
    </dgm:pt>
    <dgm:pt modelId="{0246CE4A-F479-4EA4-B33E-3261E37268E7}" type="pres">
      <dgm:prSet presAssocID="{9A7D7999-882B-4EB8-8163-F788F0380CD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E0938CF-70A8-4D50-B9B2-8D28659BBF65}" type="pres">
      <dgm:prSet presAssocID="{32B723C7-B339-4AAE-BE24-688F87DBDB22}" presName="root1" presStyleCnt="0"/>
      <dgm:spPr/>
    </dgm:pt>
    <dgm:pt modelId="{39AFAAC6-35E9-421E-B956-E352C913AC2D}" type="pres">
      <dgm:prSet presAssocID="{32B723C7-B339-4AAE-BE24-688F87DBDB22}" presName="LevelOneTextNode" presStyleLbl="node0" presStyleIdx="0" presStyleCnt="1">
        <dgm:presLayoutVars>
          <dgm:chPref val="3"/>
        </dgm:presLayoutVars>
      </dgm:prSet>
      <dgm:spPr/>
    </dgm:pt>
    <dgm:pt modelId="{EA9EA57B-2995-40B8-8ABC-B94377599DCE}" type="pres">
      <dgm:prSet presAssocID="{32B723C7-B339-4AAE-BE24-688F87DBDB22}" presName="level2hierChild" presStyleCnt="0"/>
      <dgm:spPr/>
    </dgm:pt>
    <dgm:pt modelId="{71213722-0A18-4714-94F1-48E5C34C5B67}" type="pres">
      <dgm:prSet presAssocID="{C88A584F-0022-46FC-B4D5-C0E501AA7D74}" presName="conn2-1" presStyleLbl="parChTrans1D2" presStyleIdx="0" presStyleCnt="2"/>
      <dgm:spPr/>
    </dgm:pt>
    <dgm:pt modelId="{AC62B566-0FAD-4612-AB78-65B8B900595B}" type="pres">
      <dgm:prSet presAssocID="{C88A584F-0022-46FC-B4D5-C0E501AA7D74}" presName="connTx" presStyleLbl="parChTrans1D2" presStyleIdx="0" presStyleCnt="2"/>
      <dgm:spPr/>
    </dgm:pt>
    <dgm:pt modelId="{D46ABADC-E001-40E3-9380-0C8E369BEA79}" type="pres">
      <dgm:prSet presAssocID="{16C227C9-8860-4E0C-A53B-D02C114A4F39}" presName="root2" presStyleCnt="0"/>
      <dgm:spPr/>
    </dgm:pt>
    <dgm:pt modelId="{9E31CFC5-FDF7-48C7-9B88-12F8CF5D9270}" type="pres">
      <dgm:prSet presAssocID="{16C227C9-8860-4E0C-A53B-D02C114A4F39}" presName="LevelTwoTextNode" presStyleLbl="node2" presStyleIdx="0" presStyleCnt="2">
        <dgm:presLayoutVars>
          <dgm:chPref val="3"/>
        </dgm:presLayoutVars>
      </dgm:prSet>
      <dgm:spPr/>
    </dgm:pt>
    <dgm:pt modelId="{DA4BA2CF-D40E-45BB-9A11-D410E192E8AB}" type="pres">
      <dgm:prSet presAssocID="{16C227C9-8860-4E0C-A53B-D02C114A4F39}" presName="level3hierChild" presStyleCnt="0"/>
      <dgm:spPr/>
    </dgm:pt>
    <dgm:pt modelId="{81FE01AF-DE10-4F6F-88EC-8BF24BB8BFA1}" type="pres">
      <dgm:prSet presAssocID="{52ACECDA-55CD-4217-A136-A788401EB479}" presName="conn2-1" presStyleLbl="parChTrans1D2" presStyleIdx="1" presStyleCnt="2"/>
      <dgm:spPr/>
    </dgm:pt>
    <dgm:pt modelId="{43A61BC0-E5E6-4A4B-AF05-CC9FAE290106}" type="pres">
      <dgm:prSet presAssocID="{52ACECDA-55CD-4217-A136-A788401EB479}" presName="connTx" presStyleLbl="parChTrans1D2" presStyleIdx="1" presStyleCnt="2"/>
      <dgm:spPr/>
    </dgm:pt>
    <dgm:pt modelId="{C67848AD-61B4-4329-A234-085AB0CEDBFB}" type="pres">
      <dgm:prSet presAssocID="{BBF02C34-9619-4952-A6B1-76846B814BFF}" presName="root2" presStyleCnt="0"/>
      <dgm:spPr/>
    </dgm:pt>
    <dgm:pt modelId="{D1D1F6AE-5F0B-4069-9BEB-A3A3236BAB60}" type="pres">
      <dgm:prSet presAssocID="{BBF02C34-9619-4952-A6B1-76846B814BFF}" presName="LevelTwoTextNode" presStyleLbl="node2" presStyleIdx="1" presStyleCnt="2">
        <dgm:presLayoutVars>
          <dgm:chPref val="3"/>
        </dgm:presLayoutVars>
      </dgm:prSet>
      <dgm:spPr/>
    </dgm:pt>
    <dgm:pt modelId="{084A4A1D-FAE0-4BD3-912F-71D4E41D12FE}" type="pres">
      <dgm:prSet presAssocID="{BBF02C34-9619-4952-A6B1-76846B814BFF}" presName="level3hierChild" presStyleCnt="0"/>
      <dgm:spPr/>
    </dgm:pt>
  </dgm:ptLst>
  <dgm:cxnLst>
    <dgm:cxn modelId="{13AEAC12-1FF4-4ABC-BD4C-CCD4CFCC80E9}" srcId="{32B723C7-B339-4AAE-BE24-688F87DBDB22}" destId="{BBF02C34-9619-4952-A6B1-76846B814BFF}" srcOrd="1" destOrd="0" parTransId="{52ACECDA-55CD-4217-A136-A788401EB479}" sibTransId="{AD761440-2B69-4570-9326-0A2C516ABEAF}"/>
    <dgm:cxn modelId="{C05F4418-E450-42CD-8516-CCB4A1418590}" type="presOf" srcId="{52ACECDA-55CD-4217-A136-A788401EB479}" destId="{43A61BC0-E5E6-4A4B-AF05-CC9FAE290106}" srcOrd="1" destOrd="0" presId="urn:microsoft.com/office/officeart/2005/8/layout/hierarchy2"/>
    <dgm:cxn modelId="{B70CF05F-40C6-4446-B26D-B86B27659008}" type="presOf" srcId="{52ACECDA-55CD-4217-A136-A788401EB479}" destId="{81FE01AF-DE10-4F6F-88EC-8BF24BB8BFA1}" srcOrd="0" destOrd="0" presId="urn:microsoft.com/office/officeart/2005/8/layout/hierarchy2"/>
    <dgm:cxn modelId="{0117C98A-1DE2-45F5-944B-48A0A428B155}" type="presOf" srcId="{C88A584F-0022-46FC-B4D5-C0E501AA7D74}" destId="{AC62B566-0FAD-4612-AB78-65B8B900595B}" srcOrd="1" destOrd="0" presId="urn:microsoft.com/office/officeart/2005/8/layout/hierarchy2"/>
    <dgm:cxn modelId="{34BDF995-8CC5-4407-A783-07925B6B12C8}" srcId="{32B723C7-B339-4AAE-BE24-688F87DBDB22}" destId="{16C227C9-8860-4E0C-A53B-D02C114A4F39}" srcOrd="0" destOrd="0" parTransId="{C88A584F-0022-46FC-B4D5-C0E501AA7D74}" sibTransId="{18DDDA16-DDAA-4A08-825E-F36695829CEE}"/>
    <dgm:cxn modelId="{51329B9B-F67D-4327-9D01-E24B67993347}" type="presOf" srcId="{9A7D7999-882B-4EB8-8163-F788F0380CDE}" destId="{0246CE4A-F479-4EA4-B33E-3261E37268E7}" srcOrd="0" destOrd="0" presId="urn:microsoft.com/office/officeart/2005/8/layout/hierarchy2"/>
    <dgm:cxn modelId="{25E26AB5-DB55-496A-9DBF-D7F84516B2FA}" type="presOf" srcId="{BBF02C34-9619-4952-A6B1-76846B814BFF}" destId="{D1D1F6AE-5F0B-4069-9BEB-A3A3236BAB60}" srcOrd="0" destOrd="0" presId="urn:microsoft.com/office/officeart/2005/8/layout/hierarchy2"/>
    <dgm:cxn modelId="{9CB534C8-5444-45C0-B075-848C4F850E0C}" srcId="{9A7D7999-882B-4EB8-8163-F788F0380CDE}" destId="{32B723C7-B339-4AAE-BE24-688F87DBDB22}" srcOrd="0" destOrd="0" parTransId="{FB03BE7F-F873-4613-9467-D3C66698876F}" sibTransId="{E7657681-FAB2-4A27-BE06-8CA85C683FE9}"/>
    <dgm:cxn modelId="{F61F94E0-3203-4D05-BEFD-0602E6D15C13}" type="presOf" srcId="{32B723C7-B339-4AAE-BE24-688F87DBDB22}" destId="{39AFAAC6-35E9-421E-B956-E352C913AC2D}" srcOrd="0" destOrd="0" presId="urn:microsoft.com/office/officeart/2005/8/layout/hierarchy2"/>
    <dgm:cxn modelId="{AEA58DEC-69C2-4418-A62D-F547C23223F3}" type="presOf" srcId="{16C227C9-8860-4E0C-A53B-D02C114A4F39}" destId="{9E31CFC5-FDF7-48C7-9B88-12F8CF5D9270}" srcOrd="0" destOrd="0" presId="urn:microsoft.com/office/officeart/2005/8/layout/hierarchy2"/>
    <dgm:cxn modelId="{B2819DEC-E436-476D-93C6-A4A29C89B549}" type="presOf" srcId="{C88A584F-0022-46FC-B4D5-C0E501AA7D74}" destId="{71213722-0A18-4714-94F1-48E5C34C5B67}" srcOrd="0" destOrd="0" presId="urn:microsoft.com/office/officeart/2005/8/layout/hierarchy2"/>
    <dgm:cxn modelId="{F790A401-40A4-45D7-8C93-3F0845E24755}" type="presParOf" srcId="{0246CE4A-F479-4EA4-B33E-3261E37268E7}" destId="{5E0938CF-70A8-4D50-B9B2-8D28659BBF65}" srcOrd="0" destOrd="0" presId="urn:microsoft.com/office/officeart/2005/8/layout/hierarchy2"/>
    <dgm:cxn modelId="{6EA4B1EA-A2F2-4AE4-A9C4-CBD6CB6ECB2B}" type="presParOf" srcId="{5E0938CF-70A8-4D50-B9B2-8D28659BBF65}" destId="{39AFAAC6-35E9-421E-B956-E352C913AC2D}" srcOrd="0" destOrd="0" presId="urn:microsoft.com/office/officeart/2005/8/layout/hierarchy2"/>
    <dgm:cxn modelId="{DEBA7D99-66B0-426E-B7B5-49C72AA1FBF7}" type="presParOf" srcId="{5E0938CF-70A8-4D50-B9B2-8D28659BBF65}" destId="{EA9EA57B-2995-40B8-8ABC-B94377599DCE}" srcOrd="1" destOrd="0" presId="urn:microsoft.com/office/officeart/2005/8/layout/hierarchy2"/>
    <dgm:cxn modelId="{7B677980-8616-4992-B32F-86EB0DB3CD89}" type="presParOf" srcId="{EA9EA57B-2995-40B8-8ABC-B94377599DCE}" destId="{71213722-0A18-4714-94F1-48E5C34C5B67}" srcOrd="0" destOrd="0" presId="urn:microsoft.com/office/officeart/2005/8/layout/hierarchy2"/>
    <dgm:cxn modelId="{A105202E-9B40-4F59-863E-9EBEAF07B007}" type="presParOf" srcId="{71213722-0A18-4714-94F1-48E5C34C5B67}" destId="{AC62B566-0FAD-4612-AB78-65B8B900595B}" srcOrd="0" destOrd="0" presId="urn:microsoft.com/office/officeart/2005/8/layout/hierarchy2"/>
    <dgm:cxn modelId="{76931561-905E-4249-A2F5-278BD535D6E2}" type="presParOf" srcId="{EA9EA57B-2995-40B8-8ABC-B94377599DCE}" destId="{D46ABADC-E001-40E3-9380-0C8E369BEA79}" srcOrd="1" destOrd="0" presId="urn:microsoft.com/office/officeart/2005/8/layout/hierarchy2"/>
    <dgm:cxn modelId="{E78DC4FF-0EEB-438F-95AC-F7811B4DDEC2}" type="presParOf" srcId="{D46ABADC-E001-40E3-9380-0C8E369BEA79}" destId="{9E31CFC5-FDF7-48C7-9B88-12F8CF5D9270}" srcOrd="0" destOrd="0" presId="urn:microsoft.com/office/officeart/2005/8/layout/hierarchy2"/>
    <dgm:cxn modelId="{8F36351F-FEC7-4B88-8A4C-5F650612D2D8}" type="presParOf" srcId="{D46ABADC-E001-40E3-9380-0C8E369BEA79}" destId="{DA4BA2CF-D40E-45BB-9A11-D410E192E8AB}" srcOrd="1" destOrd="0" presId="urn:microsoft.com/office/officeart/2005/8/layout/hierarchy2"/>
    <dgm:cxn modelId="{BD9BD346-2DE7-4122-A17B-2A9F2184F5F5}" type="presParOf" srcId="{EA9EA57B-2995-40B8-8ABC-B94377599DCE}" destId="{81FE01AF-DE10-4F6F-88EC-8BF24BB8BFA1}" srcOrd="2" destOrd="0" presId="urn:microsoft.com/office/officeart/2005/8/layout/hierarchy2"/>
    <dgm:cxn modelId="{EBCA1FEA-1E8A-47B7-B85A-522E3C02ACE9}" type="presParOf" srcId="{81FE01AF-DE10-4F6F-88EC-8BF24BB8BFA1}" destId="{43A61BC0-E5E6-4A4B-AF05-CC9FAE290106}" srcOrd="0" destOrd="0" presId="urn:microsoft.com/office/officeart/2005/8/layout/hierarchy2"/>
    <dgm:cxn modelId="{195667BA-D829-4430-9F46-AD506B44E472}" type="presParOf" srcId="{EA9EA57B-2995-40B8-8ABC-B94377599DCE}" destId="{C67848AD-61B4-4329-A234-085AB0CEDBFB}" srcOrd="3" destOrd="0" presId="urn:microsoft.com/office/officeart/2005/8/layout/hierarchy2"/>
    <dgm:cxn modelId="{B591E229-15EC-432C-B6A3-C6621304F877}" type="presParOf" srcId="{C67848AD-61B4-4329-A234-085AB0CEDBFB}" destId="{D1D1F6AE-5F0B-4069-9BEB-A3A3236BAB60}" srcOrd="0" destOrd="0" presId="urn:microsoft.com/office/officeart/2005/8/layout/hierarchy2"/>
    <dgm:cxn modelId="{CE377A94-8248-4878-9D07-EFD719609A3C}" type="presParOf" srcId="{C67848AD-61B4-4329-A234-085AB0CEDBFB}" destId="{084A4A1D-FAE0-4BD3-912F-71D4E41D12F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05A9EA30-8574-43E0-B328-CDA9FD1397F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497C23D-7A19-4FEC-AEE5-5503AECE956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Prestazioni che qualificano l’attività</a:t>
          </a:r>
        </a:p>
      </dgm:t>
    </dgm:pt>
    <dgm:pt modelId="{659D5735-7A8A-4CD5-A02D-AF9C411B658F}" type="parTrans" cxnId="{EAE48547-4B3E-4D81-A0CC-6B88B0DFCED8}">
      <dgm:prSet/>
      <dgm:spPr/>
      <dgm:t>
        <a:bodyPr/>
        <a:lstStyle/>
        <a:p>
          <a:endParaRPr lang="it-IT"/>
        </a:p>
      </dgm:t>
    </dgm:pt>
    <dgm:pt modelId="{1B6E1148-10BB-44B3-85F0-AFF3D0B6D1E4}" type="sibTrans" cxnId="{EAE48547-4B3E-4D81-A0CC-6B88B0DFCED8}">
      <dgm:prSet/>
      <dgm:spPr/>
      <dgm:t>
        <a:bodyPr/>
        <a:lstStyle/>
        <a:p>
          <a:endParaRPr lang="it-IT"/>
        </a:p>
      </dgm:t>
    </dgm:pt>
    <dgm:pt modelId="{1CF13822-2151-44E7-9AB3-B752F8F4B981}">
      <dgm:prSet phldrT="[Testo]"/>
      <dgm:spPr/>
      <dgm:t>
        <a:bodyPr/>
        <a:lstStyle/>
        <a:p>
          <a:r>
            <a:rPr lang="it-IT" dirty="0">
              <a:solidFill>
                <a:schemeClr val="bg1"/>
              </a:solidFill>
            </a:rPr>
            <a:t>In </a:t>
          </a:r>
          <a:r>
            <a:rPr lang="it-IT" baseline="0" dirty="0">
              <a:solidFill>
                <a:schemeClr val="bg1"/>
              </a:solidFill>
            </a:rPr>
            <a:t>base alle regole dell’ordinamento di appartenenza</a:t>
          </a:r>
        </a:p>
      </dgm:t>
    </dgm:pt>
    <dgm:pt modelId="{4C508C97-44FA-4A15-A8EB-831FA125BEF9}" type="parTrans" cxnId="{90576703-1762-4C81-8B37-82A888068230}">
      <dgm:prSet/>
      <dgm:spPr/>
      <dgm:t>
        <a:bodyPr/>
        <a:lstStyle/>
        <a:p>
          <a:endParaRPr lang="it-IT"/>
        </a:p>
      </dgm:t>
    </dgm:pt>
    <dgm:pt modelId="{7E0E14EA-8B47-4FCD-9810-44A36F9BCB0F}" type="sibTrans" cxnId="{90576703-1762-4C81-8B37-82A888068230}">
      <dgm:prSet/>
      <dgm:spPr/>
      <dgm:t>
        <a:bodyPr/>
        <a:lstStyle/>
        <a:p>
          <a:endParaRPr lang="it-IT"/>
        </a:p>
      </dgm:t>
    </dgm:pt>
    <dgm:pt modelId="{B325CE1B-6967-4DDA-AF5E-BD62907D8BA3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Esempio: Dottore commercialista di società o enti</a:t>
          </a:r>
        </a:p>
      </dgm:t>
    </dgm:pt>
    <dgm:pt modelId="{79127111-2463-49DC-80D0-71345CA9802B}" type="parTrans" cxnId="{AF0510DF-15F9-47AC-8CA7-489B71AD573E}">
      <dgm:prSet/>
      <dgm:spPr/>
      <dgm:t>
        <a:bodyPr/>
        <a:lstStyle/>
        <a:p>
          <a:endParaRPr lang="it-IT"/>
        </a:p>
      </dgm:t>
    </dgm:pt>
    <dgm:pt modelId="{CF685919-0DA8-42D2-8107-0598F2D78F07}" type="sibTrans" cxnId="{AF0510DF-15F9-47AC-8CA7-489B71AD573E}">
      <dgm:prSet/>
      <dgm:spPr/>
      <dgm:t>
        <a:bodyPr/>
        <a:lstStyle/>
        <a:p>
          <a:endParaRPr lang="it-IT"/>
        </a:p>
      </dgm:t>
    </dgm:pt>
    <dgm:pt modelId="{D56AB113-1B8C-40BA-B318-C88FCA0B5C37}" type="pres">
      <dgm:prSet presAssocID="{05A9EA30-8574-43E0-B328-CDA9FD1397F2}" presName="CompostProcess" presStyleCnt="0">
        <dgm:presLayoutVars>
          <dgm:dir/>
          <dgm:resizeHandles val="exact"/>
        </dgm:presLayoutVars>
      </dgm:prSet>
      <dgm:spPr/>
    </dgm:pt>
    <dgm:pt modelId="{09D5F7E2-D23A-4F3D-B9A8-EA9AFFFF8EFD}" type="pres">
      <dgm:prSet presAssocID="{05A9EA30-8574-43E0-B328-CDA9FD1397F2}" presName="arrow" presStyleLbl="bgShp" presStyleIdx="0" presStyleCnt="1"/>
      <dgm:spPr/>
    </dgm:pt>
    <dgm:pt modelId="{BEA8CCD0-F637-4660-A512-836BCE4F65BA}" type="pres">
      <dgm:prSet presAssocID="{05A9EA30-8574-43E0-B328-CDA9FD1397F2}" presName="linearProcess" presStyleCnt="0"/>
      <dgm:spPr/>
    </dgm:pt>
    <dgm:pt modelId="{0BB71DC7-D495-4041-80D4-3190E1A7867B}" type="pres">
      <dgm:prSet presAssocID="{0497C23D-7A19-4FEC-AEE5-5503AECE956A}" presName="textNode" presStyleLbl="node1" presStyleIdx="0" presStyleCnt="3">
        <dgm:presLayoutVars>
          <dgm:bulletEnabled val="1"/>
        </dgm:presLayoutVars>
      </dgm:prSet>
      <dgm:spPr/>
    </dgm:pt>
    <dgm:pt modelId="{DF90C21B-7FAE-4563-8531-B09E43C03618}" type="pres">
      <dgm:prSet presAssocID="{1B6E1148-10BB-44B3-85F0-AFF3D0B6D1E4}" presName="sibTrans" presStyleCnt="0"/>
      <dgm:spPr/>
    </dgm:pt>
    <dgm:pt modelId="{E32528C2-D196-407D-A5AC-8984AC5B9885}" type="pres">
      <dgm:prSet presAssocID="{1CF13822-2151-44E7-9AB3-B752F8F4B981}" presName="textNode" presStyleLbl="node1" presStyleIdx="1" presStyleCnt="3">
        <dgm:presLayoutVars>
          <dgm:bulletEnabled val="1"/>
        </dgm:presLayoutVars>
      </dgm:prSet>
      <dgm:spPr/>
    </dgm:pt>
    <dgm:pt modelId="{C75230E1-3332-4042-B82D-40B9A41676F2}" type="pres">
      <dgm:prSet presAssocID="{7E0E14EA-8B47-4FCD-9810-44A36F9BCB0F}" presName="sibTrans" presStyleCnt="0"/>
      <dgm:spPr/>
    </dgm:pt>
    <dgm:pt modelId="{2A8B9629-FBB0-442A-8096-39BD7FF77BDE}" type="pres">
      <dgm:prSet presAssocID="{B325CE1B-6967-4DDA-AF5E-BD62907D8BA3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90576703-1762-4C81-8B37-82A888068230}" srcId="{05A9EA30-8574-43E0-B328-CDA9FD1397F2}" destId="{1CF13822-2151-44E7-9AB3-B752F8F4B981}" srcOrd="1" destOrd="0" parTransId="{4C508C97-44FA-4A15-A8EB-831FA125BEF9}" sibTransId="{7E0E14EA-8B47-4FCD-9810-44A36F9BCB0F}"/>
    <dgm:cxn modelId="{FC9B7C0A-3462-4F69-90B8-35A70CDF879A}" type="presOf" srcId="{1CF13822-2151-44E7-9AB3-B752F8F4B981}" destId="{E32528C2-D196-407D-A5AC-8984AC5B9885}" srcOrd="0" destOrd="0" presId="urn:microsoft.com/office/officeart/2005/8/layout/hProcess9"/>
    <dgm:cxn modelId="{EAE48547-4B3E-4D81-A0CC-6B88B0DFCED8}" srcId="{05A9EA30-8574-43E0-B328-CDA9FD1397F2}" destId="{0497C23D-7A19-4FEC-AEE5-5503AECE956A}" srcOrd="0" destOrd="0" parTransId="{659D5735-7A8A-4CD5-A02D-AF9C411B658F}" sibTransId="{1B6E1148-10BB-44B3-85F0-AFF3D0B6D1E4}"/>
    <dgm:cxn modelId="{0DB1CEBD-5349-4428-9001-8D41648712BA}" type="presOf" srcId="{0497C23D-7A19-4FEC-AEE5-5503AECE956A}" destId="{0BB71DC7-D495-4041-80D4-3190E1A7867B}" srcOrd="0" destOrd="0" presId="urn:microsoft.com/office/officeart/2005/8/layout/hProcess9"/>
    <dgm:cxn modelId="{9F7E34D3-67FD-4D4F-A8B7-CAB2FEE82F15}" type="presOf" srcId="{05A9EA30-8574-43E0-B328-CDA9FD1397F2}" destId="{D56AB113-1B8C-40BA-B318-C88FCA0B5C37}" srcOrd="0" destOrd="0" presId="urn:microsoft.com/office/officeart/2005/8/layout/hProcess9"/>
    <dgm:cxn modelId="{AF0510DF-15F9-47AC-8CA7-489B71AD573E}" srcId="{05A9EA30-8574-43E0-B328-CDA9FD1397F2}" destId="{B325CE1B-6967-4DDA-AF5E-BD62907D8BA3}" srcOrd="2" destOrd="0" parTransId="{79127111-2463-49DC-80D0-71345CA9802B}" sibTransId="{CF685919-0DA8-42D2-8107-0598F2D78F07}"/>
    <dgm:cxn modelId="{9009C1FC-2D58-4E77-A482-CF7E4448951B}" type="presOf" srcId="{B325CE1B-6967-4DDA-AF5E-BD62907D8BA3}" destId="{2A8B9629-FBB0-442A-8096-39BD7FF77BDE}" srcOrd="0" destOrd="0" presId="urn:microsoft.com/office/officeart/2005/8/layout/hProcess9"/>
    <dgm:cxn modelId="{C6B8E279-A5A8-484A-B651-45285CF468B6}" type="presParOf" srcId="{D56AB113-1B8C-40BA-B318-C88FCA0B5C37}" destId="{09D5F7E2-D23A-4F3D-B9A8-EA9AFFFF8EFD}" srcOrd="0" destOrd="0" presId="urn:microsoft.com/office/officeart/2005/8/layout/hProcess9"/>
    <dgm:cxn modelId="{6DDDECEB-52C2-403C-8541-681F75E55847}" type="presParOf" srcId="{D56AB113-1B8C-40BA-B318-C88FCA0B5C37}" destId="{BEA8CCD0-F637-4660-A512-836BCE4F65BA}" srcOrd="1" destOrd="0" presId="urn:microsoft.com/office/officeart/2005/8/layout/hProcess9"/>
    <dgm:cxn modelId="{2BC3C952-376B-4BD8-8B33-2D7C530D1364}" type="presParOf" srcId="{BEA8CCD0-F637-4660-A512-836BCE4F65BA}" destId="{0BB71DC7-D495-4041-80D4-3190E1A7867B}" srcOrd="0" destOrd="0" presId="urn:microsoft.com/office/officeart/2005/8/layout/hProcess9"/>
    <dgm:cxn modelId="{C07633F2-0A73-495A-92C1-965736EF0E39}" type="presParOf" srcId="{BEA8CCD0-F637-4660-A512-836BCE4F65BA}" destId="{DF90C21B-7FAE-4563-8531-B09E43C03618}" srcOrd="1" destOrd="0" presId="urn:microsoft.com/office/officeart/2005/8/layout/hProcess9"/>
    <dgm:cxn modelId="{5B3DE1FE-5EFE-4A40-A8F9-F52295E87613}" type="presParOf" srcId="{BEA8CCD0-F637-4660-A512-836BCE4F65BA}" destId="{E32528C2-D196-407D-A5AC-8984AC5B9885}" srcOrd="2" destOrd="0" presId="urn:microsoft.com/office/officeart/2005/8/layout/hProcess9"/>
    <dgm:cxn modelId="{5ABC1726-5640-4152-ACAD-2761A1660AAE}" type="presParOf" srcId="{BEA8CCD0-F637-4660-A512-836BCE4F65BA}" destId="{C75230E1-3332-4042-B82D-40B9A41676F2}" srcOrd="3" destOrd="0" presId="urn:microsoft.com/office/officeart/2005/8/layout/hProcess9"/>
    <dgm:cxn modelId="{603931C3-863F-43EE-9B79-3F95780DDCC2}" type="presParOf" srcId="{BEA8CCD0-F637-4660-A512-836BCE4F65BA}" destId="{2A8B9629-FBB0-442A-8096-39BD7FF77BD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8D6B90B4-89BF-4366-88F6-94AD945FFAA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636A8E3-7C07-4E95-A0AC-8C845F0E3F59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Ingegnere «strutturista»</a:t>
          </a:r>
        </a:p>
      </dgm:t>
    </dgm:pt>
    <dgm:pt modelId="{F69654F4-7302-42ED-A357-10C22AEF917D}" type="parTrans" cxnId="{C9138C6E-3EE4-44BE-9DD3-0BC40861B361}">
      <dgm:prSet/>
      <dgm:spPr/>
      <dgm:t>
        <a:bodyPr/>
        <a:lstStyle/>
        <a:p>
          <a:endParaRPr lang="it-IT"/>
        </a:p>
      </dgm:t>
    </dgm:pt>
    <dgm:pt modelId="{26CB4F40-E88B-43D8-AB47-465A174F84EA}" type="sibTrans" cxnId="{C9138C6E-3EE4-44BE-9DD3-0BC40861B361}">
      <dgm:prSet/>
      <dgm:spPr/>
      <dgm:t>
        <a:bodyPr/>
        <a:lstStyle/>
        <a:p>
          <a:endParaRPr lang="it-IT"/>
        </a:p>
      </dgm:t>
    </dgm:pt>
    <dgm:pt modelId="{5026809C-DB84-4D79-9F20-26DD1AE7D187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Nel CDA di società di abbigliamento</a:t>
          </a:r>
        </a:p>
      </dgm:t>
    </dgm:pt>
    <dgm:pt modelId="{51FE8421-4E18-42E3-8F2D-FBDD195B6F9A}" type="parTrans" cxnId="{99FE1DF8-49D1-45A8-A33D-21A082CB4939}">
      <dgm:prSet/>
      <dgm:spPr/>
      <dgm:t>
        <a:bodyPr/>
        <a:lstStyle/>
        <a:p>
          <a:endParaRPr lang="it-IT"/>
        </a:p>
      </dgm:t>
    </dgm:pt>
    <dgm:pt modelId="{5D4CBBAB-D0F5-46D7-9FEE-E76C8E73200A}" type="sibTrans" cxnId="{99FE1DF8-49D1-45A8-A33D-21A082CB4939}">
      <dgm:prSet/>
      <dgm:spPr/>
      <dgm:t>
        <a:bodyPr/>
        <a:lstStyle/>
        <a:p>
          <a:endParaRPr lang="it-IT"/>
        </a:p>
      </dgm:t>
    </dgm:pt>
    <dgm:pt modelId="{427338AD-C786-4996-AD43-37D359283C67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Nel CDA di società di costruzione</a:t>
          </a:r>
        </a:p>
      </dgm:t>
    </dgm:pt>
    <dgm:pt modelId="{0E9F288E-61DD-49A5-A0E0-68914BA1CF4C}" type="parTrans" cxnId="{947D2F27-CB40-4DED-88E0-8DA4405B0F97}">
      <dgm:prSet/>
      <dgm:spPr/>
      <dgm:t>
        <a:bodyPr/>
        <a:lstStyle/>
        <a:p>
          <a:endParaRPr lang="it-IT"/>
        </a:p>
      </dgm:t>
    </dgm:pt>
    <dgm:pt modelId="{40742C12-20EB-4616-A8B7-0D9A6835D9B4}" type="sibTrans" cxnId="{947D2F27-CB40-4DED-88E0-8DA4405B0F97}">
      <dgm:prSet/>
      <dgm:spPr/>
      <dgm:t>
        <a:bodyPr/>
        <a:lstStyle/>
        <a:p>
          <a:endParaRPr lang="it-IT"/>
        </a:p>
      </dgm:t>
    </dgm:pt>
    <dgm:pt modelId="{49F8A6F1-C0F3-4CC9-891B-03352BF537C7}" type="pres">
      <dgm:prSet presAssocID="{8D6B90B4-89BF-4366-88F6-94AD945FFAA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A0521D7-193D-4285-8359-3D13AC11BB8C}" type="pres">
      <dgm:prSet presAssocID="{F636A8E3-7C07-4E95-A0AC-8C845F0E3F59}" presName="root1" presStyleCnt="0"/>
      <dgm:spPr/>
    </dgm:pt>
    <dgm:pt modelId="{3925D2B7-7EAA-4D5B-A4C4-E695F1127F45}" type="pres">
      <dgm:prSet presAssocID="{F636A8E3-7C07-4E95-A0AC-8C845F0E3F59}" presName="LevelOneTextNode" presStyleLbl="node0" presStyleIdx="0" presStyleCnt="1">
        <dgm:presLayoutVars>
          <dgm:chPref val="3"/>
        </dgm:presLayoutVars>
      </dgm:prSet>
      <dgm:spPr/>
    </dgm:pt>
    <dgm:pt modelId="{D5D6DA09-F29F-4F78-BD48-3AFF277C945E}" type="pres">
      <dgm:prSet presAssocID="{F636A8E3-7C07-4E95-A0AC-8C845F0E3F59}" presName="level2hierChild" presStyleCnt="0"/>
      <dgm:spPr/>
    </dgm:pt>
    <dgm:pt modelId="{70B7C1EE-0F2D-4445-8D8A-0CC96CC50C2B}" type="pres">
      <dgm:prSet presAssocID="{51FE8421-4E18-42E3-8F2D-FBDD195B6F9A}" presName="conn2-1" presStyleLbl="parChTrans1D2" presStyleIdx="0" presStyleCnt="2"/>
      <dgm:spPr/>
    </dgm:pt>
    <dgm:pt modelId="{06FB6524-38CC-4C1B-B138-F52F8CAD570A}" type="pres">
      <dgm:prSet presAssocID="{51FE8421-4E18-42E3-8F2D-FBDD195B6F9A}" presName="connTx" presStyleLbl="parChTrans1D2" presStyleIdx="0" presStyleCnt="2"/>
      <dgm:spPr/>
    </dgm:pt>
    <dgm:pt modelId="{860BCF96-E29C-4FA3-865D-E358986C049E}" type="pres">
      <dgm:prSet presAssocID="{5026809C-DB84-4D79-9F20-26DD1AE7D187}" presName="root2" presStyleCnt="0"/>
      <dgm:spPr/>
    </dgm:pt>
    <dgm:pt modelId="{37DAD407-3C3B-499C-A94A-8357A6577D8F}" type="pres">
      <dgm:prSet presAssocID="{5026809C-DB84-4D79-9F20-26DD1AE7D187}" presName="LevelTwoTextNode" presStyleLbl="node2" presStyleIdx="0" presStyleCnt="2">
        <dgm:presLayoutVars>
          <dgm:chPref val="3"/>
        </dgm:presLayoutVars>
      </dgm:prSet>
      <dgm:spPr/>
    </dgm:pt>
    <dgm:pt modelId="{4055247F-9930-44F1-AFF3-F6569B2214F1}" type="pres">
      <dgm:prSet presAssocID="{5026809C-DB84-4D79-9F20-26DD1AE7D187}" presName="level3hierChild" presStyleCnt="0"/>
      <dgm:spPr/>
    </dgm:pt>
    <dgm:pt modelId="{9E61D905-38A8-45A1-80C0-24CAA0492539}" type="pres">
      <dgm:prSet presAssocID="{0E9F288E-61DD-49A5-A0E0-68914BA1CF4C}" presName="conn2-1" presStyleLbl="parChTrans1D2" presStyleIdx="1" presStyleCnt="2"/>
      <dgm:spPr/>
    </dgm:pt>
    <dgm:pt modelId="{39B4B28E-07E5-4208-9DF2-AFBF9B105380}" type="pres">
      <dgm:prSet presAssocID="{0E9F288E-61DD-49A5-A0E0-68914BA1CF4C}" presName="connTx" presStyleLbl="parChTrans1D2" presStyleIdx="1" presStyleCnt="2"/>
      <dgm:spPr/>
    </dgm:pt>
    <dgm:pt modelId="{7EEB7CE4-468D-4445-8179-D8331A4032CD}" type="pres">
      <dgm:prSet presAssocID="{427338AD-C786-4996-AD43-37D359283C67}" presName="root2" presStyleCnt="0"/>
      <dgm:spPr/>
    </dgm:pt>
    <dgm:pt modelId="{C74924CB-CE88-4033-9748-DA41525BCCE7}" type="pres">
      <dgm:prSet presAssocID="{427338AD-C786-4996-AD43-37D359283C67}" presName="LevelTwoTextNode" presStyleLbl="node2" presStyleIdx="1" presStyleCnt="2">
        <dgm:presLayoutVars>
          <dgm:chPref val="3"/>
        </dgm:presLayoutVars>
      </dgm:prSet>
      <dgm:spPr/>
    </dgm:pt>
    <dgm:pt modelId="{816E1088-3AEF-4BA2-8390-4ED534638394}" type="pres">
      <dgm:prSet presAssocID="{427338AD-C786-4996-AD43-37D359283C67}" presName="level3hierChild" presStyleCnt="0"/>
      <dgm:spPr/>
    </dgm:pt>
  </dgm:ptLst>
  <dgm:cxnLst>
    <dgm:cxn modelId="{05D7F121-4A9D-422E-9C68-EB1320A70B0B}" type="presOf" srcId="{51FE8421-4E18-42E3-8F2D-FBDD195B6F9A}" destId="{70B7C1EE-0F2D-4445-8D8A-0CC96CC50C2B}" srcOrd="0" destOrd="0" presId="urn:microsoft.com/office/officeart/2005/8/layout/hierarchy2"/>
    <dgm:cxn modelId="{947D2F27-CB40-4DED-88E0-8DA4405B0F97}" srcId="{F636A8E3-7C07-4E95-A0AC-8C845F0E3F59}" destId="{427338AD-C786-4996-AD43-37D359283C67}" srcOrd="1" destOrd="0" parTransId="{0E9F288E-61DD-49A5-A0E0-68914BA1CF4C}" sibTransId="{40742C12-20EB-4616-A8B7-0D9A6835D9B4}"/>
    <dgm:cxn modelId="{89A6EC2A-EF4C-47BD-9EB8-B48EEAB7951B}" type="presOf" srcId="{427338AD-C786-4996-AD43-37D359283C67}" destId="{C74924CB-CE88-4033-9748-DA41525BCCE7}" srcOrd="0" destOrd="0" presId="urn:microsoft.com/office/officeart/2005/8/layout/hierarchy2"/>
    <dgm:cxn modelId="{FF60702E-42E8-4035-9B08-093E2A60C9F5}" type="presOf" srcId="{0E9F288E-61DD-49A5-A0E0-68914BA1CF4C}" destId="{39B4B28E-07E5-4208-9DF2-AFBF9B105380}" srcOrd="1" destOrd="0" presId="urn:microsoft.com/office/officeart/2005/8/layout/hierarchy2"/>
    <dgm:cxn modelId="{942AED34-061B-44C6-A5A5-34FE1AAA7EC8}" type="presOf" srcId="{5026809C-DB84-4D79-9F20-26DD1AE7D187}" destId="{37DAD407-3C3B-499C-A94A-8357A6577D8F}" srcOrd="0" destOrd="0" presId="urn:microsoft.com/office/officeart/2005/8/layout/hierarchy2"/>
    <dgm:cxn modelId="{C9138C6E-3EE4-44BE-9DD3-0BC40861B361}" srcId="{8D6B90B4-89BF-4366-88F6-94AD945FFAAB}" destId="{F636A8E3-7C07-4E95-A0AC-8C845F0E3F59}" srcOrd="0" destOrd="0" parTransId="{F69654F4-7302-42ED-A357-10C22AEF917D}" sibTransId="{26CB4F40-E88B-43D8-AB47-465A174F84EA}"/>
    <dgm:cxn modelId="{CD52F482-53E9-4426-ABC9-0F41D99C4F84}" type="presOf" srcId="{8D6B90B4-89BF-4366-88F6-94AD945FFAAB}" destId="{49F8A6F1-C0F3-4CC9-891B-03352BF537C7}" srcOrd="0" destOrd="0" presId="urn:microsoft.com/office/officeart/2005/8/layout/hierarchy2"/>
    <dgm:cxn modelId="{4BBA45A0-091F-4DA1-8414-9CF2270B7BC3}" type="presOf" srcId="{F636A8E3-7C07-4E95-A0AC-8C845F0E3F59}" destId="{3925D2B7-7EAA-4D5B-A4C4-E695F1127F45}" srcOrd="0" destOrd="0" presId="urn:microsoft.com/office/officeart/2005/8/layout/hierarchy2"/>
    <dgm:cxn modelId="{E40660BF-2AF2-4EBD-A39D-2B8F4D84C1A5}" type="presOf" srcId="{51FE8421-4E18-42E3-8F2D-FBDD195B6F9A}" destId="{06FB6524-38CC-4C1B-B138-F52F8CAD570A}" srcOrd="1" destOrd="0" presId="urn:microsoft.com/office/officeart/2005/8/layout/hierarchy2"/>
    <dgm:cxn modelId="{89DDB8C2-3801-4E8D-8B78-1AC58E8DFF9F}" type="presOf" srcId="{0E9F288E-61DD-49A5-A0E0-68914BA1CF4C}" destId="{9E61D905-38A8-45A1-80C0-24CAA0492539}" srcOrd="0" destOrd="0" presId="urn:microsoft.com/office/officeart/2005/8/layout/hierarchy2"/>
    <dgm:cxn modelId="{99FE1DF8-49D1-45A8-A33D-21A082CB4939}" srcId="{F636A8E3-7C07-4E95-A0AC-8C845F0E3F59}" destId="{5026809C-DB84-4D79-9F20-26DD1AE7D187}" srcOrd="0" destOrd="0" parTransId="{51FE8421-4E18-42E3-8F2D-FBDD195B6F9A}" sibTransId="{5D4CBBAB-D0F5-46D7-9FEE-E76C8E73200A}"/>
    <dgm:cxn modelId="{29B45996-E948-4514-B802-7DD470522A0E}" type="presParOf" srcId="{49F8A6F1-C0F3-4CC9-891B-03352BF537C7}" destId="{BA0521D7-193D-4285-8359-3D13AC11BB8C}" srcOrd="0" destOrd="0" presId="urn:microsoft.com/office/officeart/2005/8/layout/hierarchy2"/>
    <dgm:cxn modelId="{88CD316B-4E62-408B-9D19-D626E15FF069}" type="presParOf" srcId="{BA0521D7-193D-4285-8359-3D13AC11BB8C}" destId="{3925D2B7-7EAA-4D5B-A4C4-E695F1127F45}" srcOrd="0" destOrd="0" presId="urn:microsoft.com/office/officeart/2005/8/layout/hierarchy2"/>
    <dgm:cxn modelId="{DA81E5F0-1C83-41AA-9BAA-1F3328672F31}" type="presParOf" srcId="{BA0521D7-193D-4285-8359-3D13AC11BB8C}" destId="{D5D6DA09-F29F-4F78-BD48-3AFF277C945E}" srcOrd="1" destOrd="0" presId="urn:microsoft.com/office/officeart/2005/8/layout/hierarchy2"/>
    <dgm:cxn modelId="{58D7A1EF-705E-4665-8257-252CC749EDE8}" type="presParOf" srcId="{D5D6DA09-F29F-4F78-BD48-3AFF277C945E}" destId="{70B7C1EE-0F2D-4445-8D8A-0CC96CC50C2B}" srcOrd="0" destOrd="0" presId="urn:microsoft.com/office/officeart/2005/8/layout/hierarchy2"/>
    <dgm:cxn modelId="{A02DCD67-B1C3-480D-A924-1DB7D61569A2}" type="presParOf" srcId="{70B7C1EE-0F2D-4445-8D8A-0CC96CC50C2B}" destId="{06FB6524-38CC-4C1B-B138-F52F8CAD570A}" srcOrd="0" destOrd="0" presId="urn:microsoft.com/office/officeart/2005/8/layout/hierarchy2"/>
    <dgm:cxn modelId="{87C8C9E6-A73D-4B0A-AAE6-D908C3369F0D}" type="presParOf" srcId="{D5D6DA09-F29F-4F78-BD48-3AFF277C945E}" destId="{860BCF96-E29C-4FA3-865D-E358986C049E}" srcOrd="1" destOrd="0" presId="urn:microsoft.com/office/officeart/2005/8/layout/hierarchy2"/>
    <dgm:cxn modelId="{D9D8A6C5-0EA5-46E2-95CD-3A50132D0DDE}" type="presParOf" srcId="{860BCF96-E29C-4FA3-865D-E358986C049E}" destId="{37DAD407-3C3B-499C-A94A-8357A6577D8F}" srcOrd="0" destOrd="0" presId="urn:microsoft.com/office/officeart/2005/8/layout/hierarchy2"/>
    <dgm:cxn modelId="{BA201379-DE26-495E-8567-8A70F5D1FCAE}" type="presParOf" srcId="{860BCF96-E29C-4FA3-865D-E358986C049E}" destId="{4055247F-9930-44F1-AFF3-F6569B2214F1}" srcOrd="1" destOrd="0" presId="urn:microsoft.com/office/officeart/2005/8/layout/hierarchy2"/>
    <dgm:cxn modelId="{3B4C38AD-04E1-4C6D-862A-FC8B3BB752D4}" type="presParOf" srcId="{D5D6DA09-F29F-4F78-BD48-3AFF277C945E}" destId="{9E61D905-38A8-45A1-80C0-24CAA0492539}" srcOrd="2" destOrd="0" presId="urn:microsoft.com/office/officeart/2005/8/layout/hierarchy2"/>
    <dgm:cxn modelId="{92618CED-23D6-4B70-A46E-343720F16FA1}" type="presParOf" srcId="{9E61D905-38A8-45A1-80C0-24CAA0492539}" destId="{39B4B28E-07E5-4208-9DF2-AFBF9B105380}" srcOrd="0" destOrd="0" presId="urn:microsoft.com/office/officeart/2005/8/layout/hierarchy2"/>
    <dgm:cxn modelId="{F6A1630B-6787-4FD8-B7FC-BD7BF5953C23}" type="presParOf" srcId="{D5D6DA09-F29F-4F78-BD48-3AFF277C945E}" destId="{7EEB7CE4-468D-4445-8179-D8331A4032CD}" srcOrd="3" destOrd="0" presId="urn:microsoft.com/office/officeart/2005/8/layout/hierarchy2"/>
    <dgm:cxn modelId="{08A9F5B1-8B0F-4B85-9ED5-0DFBE327FCCF}" type="presParOf" srcId="{7EEB7CE4-468D-4445-8179-D8331A4032CD}" destId="{C74924CB-CE88-4033-9748-DA41525BCCE7}" srcOrd="0" destOrd="0" presId="urn:microsoft.com/office/officeart/2005/8/layout/hierarchy2"/>
    <dgm:cxn modelId="{4C50F244-CDC4-4E84-9C44-91EEB20F39AC}" type="presParOf" srcId="{7EEB7CE4-468D-4445-8179-D8331A4032CD}" destId="{816E1088-3AEF-4BA2-8390-4ED53463839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2E71D343-2EA4-429B-B84C-962AFF9BF8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4F5771DF-C366-4A78-84DA-09343C20AA6E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Attività previste dalle regole dell’ordine di appartenenza </a:t>
          </a:r>
        </a:p>
      </dgm:t>
    </dgm:pt>
    <dgm:pt modelId="{29A9A825-817B-4590-B8A7-34E1F3C4B83A}" type="parTrans" cxnId="{87F7BA14-B7C1-468F-BF1B-655891F15CE8}">
      <dgm:prSet/>
      <dgm:spPr/>
      <dgm:t>
        <a:bodyPr/>
        <a:lstStyle/>
        <a:p>
          <a:endParaRPr lang="it-IT"/>
        </a:p>
      </dgm:t>
    </dgm:pt>
    <dgm:pt modelId="{82951CBD-96E3-4712-933D-FF25A945BD6D}" type="sibTrans" cxnId="{87F7BA14-B7C1-468F-BF1B-655891F15CE8}">
      <dgm:prSet/>
      <dgm:spPr/>
      <dgm:t>
        <a:bodyPr/>
        <a:lstStyle/>
        <a:p>
          <a:endParaRPr lang="it-IT"/>
        </a:p>
      </dgm:t>
    </dgm:pt>
    <dgm:pt modelId="{C112A51C-5993-4A01-ABA2-ABEC5DA01E7E}">
      <dgm:prSet phldrT="[Testo]"/>
      <dgm:spPr/>
      <dgm:t>
        <a:bodyPr/>
        <a:lstStyle/>
        <a:p>
          <a:pPr algn="just"/>
          <a:r>
            <a:rPr lang="it-IT" baseline="0" dirty="0">
              <a:solidFill>
                <a:schemeClr val="accent2">
                  <a:lumMod val="10000"/>
                </a:schemeClr>
              </a:solidFill>
            </a:rPr>
            <a:t>I compensi sempre «attratti» nell’attività di lavoro autonomo</a:t>
          </a:r>
        </a:p>
      </dgm:t>
    </dgm:pt>
    <dgm:pt modelId="{465B5266-8875-401C-B399-B616CB7C2051}" type="parTrans" cxnId="{2570AA39-4A2F-4238-9B51-58D4059F198E}">
      <dgm:prSet/>
      <dgm:spPr/>
      <dgm:t>
        <a:bodyPr/>
        <a:lstStyle/>
        <a:p>
          <a:endParaRPr lang="it-IT"/>
        </a:p>
      </dgm:t>
    </dgm:pt>
    <dgm:pt modelId="{A80805C7-7E05-4FFC-9929-74B9C6A96539}" type="sibTrans" cxnId="{2570AA39-4A2F-4238-9B51-58D4059F198E}">
      <dgm:prSet/>
      <dgm:spPr/>
      <dgm:t>
        <a:bodyPr/>
        <a:lstStyle/>
        <a:p>
          <a:endParaRPr lang="it-IT"/>
        </a:p>
      </dgm:t>
    </dgm:pt>
    <dgm:pt modelId="{CC2509DF-44D8-4B3F-B7F8-4C8FB1400757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Attività non previste dalle regole dell’ordine di appartenenza</a:t>
          </a:r>
        </a:p>
      </dgm:t>
    </dgm:pt>
    <dgm:pt modelId="{618576BA-C362-4634-96C7-69091F890DF2}" type="parTrans" cxnId="{F6F5EC15-8DE0-4FFA-A0C0-5C09F24926CB}">
      <dgm:prSet/>
      <dgm:spPr/>
      <dgm:t>
        <a:bodyPr/>
        <a:lstStyle/>
        <a:p>
          <a:endParaRPr lang="it-IT"/>
        </a:p>
      </dgm:t>
    </dgm:pt>
    <dgm:pt modelId="{5A710DF2-34B0-47B7-95B8-B50FCC7EE818}" type="sibTrans" cxnId="{F6F5EC15-8DE0-4FFA-A0C0-5C09F24926CB}">
      <dgm:prSet/>
      <dgm:spPr/>
      <dgm:t>
        <a:bodyPr/>
        <a:lstStyle/>
        <a:p>
          <a:endParaRPr lang="it-IT"/>
        </a:p>
      </dgm:t>
    </dgm:pt>
    <dgm:pt modelId="{1281D705-CC4F-4C0A-9098-0A2C2A41BED8}">
      <dgm:prSet phldrT="[Testo]"/>
      <dgm:spPr/>
      <dgm:t>
        <a:bodyPr/>
        <a:lstStyle/>
        <a:p>
          <a:pPr algn="just"/>
          <a:r>
            <a:rPr lang="it-IT" dirty="0"/>
            <a:t>Si deve verificare se per le prestazioni si utilizzano le competenze tecniche della propria professione</a:t>
          </a:r>
        </a:p>
      </dgm:t>
    </dgm:pt>
    <dgm:pt modelId="{68A3326A-EAED-411F-A588-4F1E94F8C46B}" type="parTrans" cxnId="{97C4437E-BE27-4DF8-9537-F9B9E2591774}">
      <dgm:prSet/>
      <dgm:spPr/>
      <dgm:t>
        <a:bodyPr/>
        <a:lstStyle/>
        <a:p>
          <a:endParaRPr lang="it-IT"/>
        </a:p>
      </dgm:t>
    </dgm:pt>
    <dgm:pt modelId="{0735433D-3C74-44E8-8CDA-BCFE24A0AC88}" type="sibTrans" cxnId="{97C4437E-BE27-4DF8-9537-F9B9E2591774}">
      <dgm:prSet/>
      <dgm:spPr/>
      <dgm:t>
        <a:bodyPr/>
        <a:lstStyle/>
        <a:p>
          <a:endParaRPr lang="it-IT"/>
        </a:p>
      </dgm:t>
    </dgm:pt>
    <dgm:pt modelId="{E948038F-3FDA-4D11-9C11-235446441440}" type="pres">
      <dgm:prSet presAssocID="{2E71D343-2EA4-429B-B84C-962AFF9BF80C}" presName="linear" presStyleCnt="0">
        <dgm:presLayoutVars>
          <dgm:animLvl val="lvl"/>
          <dgm:resizeHandles val="exact"/>
        </dgm:presLayoutVars>
      </dgm:prSet>
      <dgm:spPr/>
    </dgm:pt>
    <dgm:pt modelId="{4ADF4F73-8C9C-43B8-97BD-2ECAAEC38BEA}" type="pres">
      <dgm:prSet presAssocID="{4F5771DF-C366-4A78-84DA-09343C20AA6E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2C305F2-1907-43E9-A3FD-766689632C3B}" type="pres">
      <dgm:prSet presAssocID="{4F5771DF-C366-4A78-84DA-09343C20AA6E}" presName="childText" presStyleLbl="revTx" presStyleIdx="0" presStyleCnt="2">
        <dgm:presLayoutVars>
          <dgm:bulletEnabled val="1"/>
        </dgm:presLayoutVars>
      </dgm:prSet>
      <dgm:spPr/>
    </dgm:pt>
    <dgm:pt modelId="{7735B04B-CEF0-491C-864C-E72AE92FABC4}" type="pres">
      <dgm:prSet presAssocID="{CC2509DF-44D8-4B3F-B7F8-4C8FB140075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5D9FA09-2AFB-4C76-B2F4-F275F1030D80}" type="pres">
      <dgm:prSet presAssocID="{CC2509DF-44D8-4B3F-B7F8-4C8FB1400757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87F7BA14-B7C1-468F-BF1B-655891F15CE8}" srcId="{2E71D343-2EA4-429B-B84C-962AFF9BF80C}" destId="{4F5771DF-C366-4A78-84DA-09343C20AA6E}" srcOrd="0" destOrd="0" parTransId="{29A9A825-817B-4590-B8A7-34E1F3C4B83A}" sibTransId="{82951CBD-96E3-4712-933D-FF25A945BD6D}"/>
    <dgm:cxn modelId="{F6F5EC15-8DE0-4FFA-A0C0-5C09F24926CB}" srcId="{2E71D343-2EA4-429B-B84C-962AFF9BF80C}" destId="{CC2509DF-44D8-4B3F-B7F8-4C8FB1400757}" srcOrd="1" destOrd="0" parTransId="{618576BA-C362-4634-96C7-69091F890DF2}" sibTransId="{5A710DF2-34B0-47B7-95B8-B50FCC7EE818}"/>
    <dgm:cxn modelId="{FFE3CF20-EB10-40DA-853A-BA4645E76120}" type="presOf" srcId="{1281D705-CC4F-4C0A-9098-0A2C2A41BED8}" destId="{75D9FA09-2AFB-4C76-B2F4-F275F1030D80}" srcOrd="0" destOrd="0" presId="urn:microsoft.com/office/officeart/2005/8/layout/vList2"/>
    <dgm:cxn modelId="{6F974A27-2475-4A4C-AD07-57649D2CA983}" type="presOf" srcId="{CC2509DF-44D8-4B3F-B7F8-4C8FB1400757}" destId="{7735B04B-CEF0-491C-864C-E72AE92FABC4}" srcOrd="0" destOrd="0" presId="urn:microsoft.com/office/officeart/2005/8/layout/vList2"/>
    <dgm:cxn modelId="{21475A2C-375A-4E4A-B579-9B1E2114BA2E}" type="presOf" srcId="{C112A51C-5993-4A01-ABA2-ABEC5DA01E7E}" destId="{12C305F2-1907-43E9-A3FD-766689632C3B}" srcOrd="0" destOrd="0" presId="urn:microsoft.com/office/officeart/2005/8/layout/vList2"/>
    <dgm:cxn modelId="{2570AA39-4A2F-4238-9B51-58D4059F198E}" srcId="{4F5771DF-C366-4A78-84DA-09343C20AA6E}" destId="{C112A51C-5993-4A01-ABA2-ABEC5DA01E7E}" srcOrd="0" destOrd="0" parTransId="{465B5266-8875-401C-B399-B616CB7C2051}" sibTransId="{A80805C7-7E05-4FFC-9929-74B9C6A96539}"/>
    <dgm:cxn modelId="{97C4437E-BE27-4DF8-9537-F9B9E2591774}" srcId="{CC2509DF-44D8-4B3F-B7F8-4C8FB1400757}" destId="{1281D705-CC4F-4C0A-9098-0A2C2A41BED8}" srcOrd="0" destOrd="0" parTransId="{68A3326A-EAED-411F-A588-4F1E94F8C46B}" sibTransId="{0735433D-3C74-44E8-8CDA-BCFE24A0AC88}"/>
    <dgm:cxn modelId="{0F97D38C-3234-49F4-8D95-87C563636035}" type="presOf" srcId="{4F5771DF-C366-4A78-84DA-09343C20AA6E}" destId="{4ADF4F73-8C9C-43B8-97BD-2ECAAEC38BEA}" srcOrd="0" destOrd="0" presId="urn:microsoft.com/office/officeart/2005/8/layout/vList2"/>
    <dgm:cxn modelId="{E43E9FE5-20C3-4542-8AF0-4A46DF830C96}" type="presOf" srcId="{2E71D343-2EA4-429B-B84C-962AFF9BF80C}" destId="{E948038F-3FDA-4D11-9C11-235446441440}" srcOrd="0" destOrd="0" presId="urn:microsoft.com/office/officeart/2005/8/layout/vList2"/>
    <dgm:cxn modelId="{AC27CC4B-22FD-4A28-AAB4-6C91BC9D6B56}" type="presParOf" srcId="{E948038F-3FDA-4D11-9C11-235446441440}" destId="{4ADF4F73-8C9C-43B8-97BD-2ECAAEC38BEA}" srcOrd="0" destOrd="0" presId="urn:microsoft.com/office/officeart/2005/8/layout/vList2"/>
    <dgm:cxn modelId="{C7AB9E17-806D-4F81-94DE-3E2D5DC504E8}" type="presParOf" srcId="{E948038F-3FDA-4D11-9C11-235446441440}" destId="{12C305F2-1907-43E9-A3FD-766689632C3B}" srcOrd="1" destOrd="0" presId="urn:microsoft.com/office/officeart/2005/8/layout/vList2"/>
    <dgm:cxn modelId="{38AED0BD-E679-4B9F-996F-368E2EFA5EB2}" type="presParOf" srcId="{E948038F-3FDA-4D11-9C11-235446441440}" destId="{7735B04B-CEF0-491C-864C-E72AE92FABC4}" srcOrd="2" destOrd="0" presId="urn:microsoft.com/office/officeart/2005/8/layout/vList2"/>
    <dgm:cxn modelId="{2E97D7D1-B17C-4BAC-A790-AF317F3F7AE5}" type="presParOf" srcId="{E948038F-3FDA-4D11-9C11-235446441440}" destId="{75D9FA09-2AFB-4C76-B2F4-F275F1030D8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9C3CC7B8-B6CD-495D-93E2-EC1B0CCEF5E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69F8D04-E4C8-41C2-BF4F-B7F3E44A4A8C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Attività previste dall’ordinamento di appartenenza</a:t>
          </a:r>
        </a:p>
      </dgm:t>
    </dgm:pt>
    <dgm:pt modelId="{18F683DA-E44B-4606-8639-79DC254E0D64}" type="parTrans" cxnId="{51252316-FAE9-424C-9073-089EA4C0E297}">
      <dgm:prSet/>
      <dgm:spPr/>
      <dgm:t>
        <a:bodyPr/>
        <a:lstStyle/>
        <a:p>
          <a:endParaRPr lang="it-IT"/>
        </a:p>
      </dgm:t>
    </dgm:pt>
    <dgm:pt modelId="{54B37C6D-CE48-48A2-B4D3-C3CA05DFA0B8}" type="sibTrans" cxnId="{51252316-FAE9-424C-9073-089EA4C0E297}">
      <dgm:prSet/>
      <dgm:spPr/>
      <dgm:t>
        <a:bodyPr/>
        <a:lstStyle/>
        <a:p>
          <a:endParaRPr lang="it-IT"/>
        </a:p>
      </dgm:t>
    </dgm:pt>
    <dgm:pt modelId="{396317A5-114A-4CBB-B43F-EF4E2EF687C9}">
      <dgm:prSet phldrT="[Testo]"/>
      <dgm:spPr/>
      <dgm:t>
        <a:bodyPr/>
        <a:lstStyle/>
        <a:p>
          <a:r>
            <a:rPr lang="it-IT" dirty="0">
              <a:solidFill>
                <a:schemeClr val="bg1"/>
              </a:solidFill>
            </a:rPr>
            <a:t>SI</a:t>
          </a:r>
          <a:r>
            <a:rPr lang="it-IT" baseline="0" dirty="0">
              <a:solidFill>
                <a:schemeClr val="bg1"/>
              </a:solidFill>
            </a:rPr>
            <a:t>: compensi attratti nell’attività</a:t>
          </a:r>
        </a:p>
      </dgm:t>
    </dgm:pt>
    <dgm:pt modelId="{FC1FA26B-F834-4B55-814A-9259D6877729}" type="parTrans" cxnId="{E6AF0432-73CC-4F37-ADE4-C0E32B5676BE}">
      <dgm:prSet/>
      <dgm:spPr/>
      <dgm:t>
        <a:bodyPr/>
        <a:lstStyle/>
        <a:p>
          <a:endParaRPr lang="it-IT"/>
        </a:p>
      </dgm:t>
    </dgm:pt>
    <dgm:pt modelId="{09F73078-D72B-43CB-91E3-A854DDD8E5A5}" type="sibTrans" cxnId="{E6AF0432-73CC-4F37-ADE4-C0E32B5676BE}">
      <dgm:prSet/>
      <dgm:spPr/>
      <dgm:t>
        <a:bodyPr/>
        <a:lstStyle/>
        <a:p>
          <a:endParaRPr lang="it-IT"/>
        </a:p>
      </dgm:t>
    </dgm:pt>
    <dgm:pt modelId="{4410802E-AE0F-4553-965A-DFA4B000C718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NO: ulteriori verifiche</a:t>
          </a:r>
        </a:p>
      </dgm:t>
    </dgm:pt>
    <dgm:pt modelId="{B07A7004-8D10-4863-8D0C-2CE3CB452F5A}" type="parTrans" cxnId="{6558A477-EF67-4B07-830B-EF1B6761A9CC}">
      <dgm:prSet/>
      <dgm:spPr/>
      <dgm:t>
        <a:bodyPr/>
        <a:lstStyle/>
        <a:p>
          <a:endParaRPr lang="it-IT"/>
        </a:p>
      </dgm:t>
    </dgm:pt>
    <dgm:pt modelId="{495410E1-0FCD-4CF1-A7B2-E24F293997C9}" type="sibTrans" cxnId="{6558A477-EF67-4B07-830B-EF1B6761A9CC}">
      <dgm:prSet/>
      <dgm:spPr/>
      <dgm:t>
        <a:bodyPr/>
        <a:lstStyle/>
        <a:p>
          <a:endParaRPr lang="it-IT"/>
        </a:p>
      </dgm:t>
    </dgm:pt>
    <dgm:pt modelId="{6C402403-169F-4195-B951-2A34C14328B0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Se si utilizzano le competenze tecniche compensi attratti</a:t>
          </a:r>
        </a:p>
      </dgm:t>
    </dgm:pt>
    <dgm:pt modelId="{8D69E093-D793-45CE-8F3A-3615C7A2AB82}" type="parTrans" cxnId="{E9431343-C8D7-4479-AFF6-4DB13BCC9591}">
      <dgm:prSet/>
      <dgm:spPr/>
      <dgm:t>
        <a:bodyPr/>
        <a:lstStyle/>
        <a:p>
          <a:endParaRPr lang="it-IT"/>
        </a:p>
      </dgm:t>
    </dgm:pt>
    <dgm:pt modelId="{B8B10C00-2452-4365-8262-8A209C2E1BD8}" type="sibTrans" cxnId="{E9431343-C8D7-4479-AFF6-4DB13BCC9591}">
      <dgm:prSet/>
      <dgm:spPr/>
      <dgm:t>
        <a:bodyPr/>
        <a:lstStyle/>
        <a:p>
          <a:endParaRPr lang="it-IT"/>
        </a:p>
      </dgm:t>
    </dgm:pt>
    <dgm:pt modelId="{0B9F035D-AD98-47BB-8E0F-34AB3449E2CD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Se non si utilizzano competenze tecniche compensi non attratti</a:t>
          </a:r>
        </a:p>
      </dgm:t>
    </dgm:pt>
    <dgm:pt modelId="{F8D79807-166E-471D-A773-AA6F83D6BB4D}" type="parTrans" cxnId="{BEF9B57A-CADB-4470-BF69-06EC3E7E9869}">
      <dgm:prSet/>
      <dgm:spPr/>
      <dgm:t>
        <a:bodyPr/>
        <a:lstStyle/>
        <a:p>
          <a:endParaRPr lang="it-IT"/>
        </a:p>
      </dgm:t>
    </dgm:pt>
    <dgm:pt modelId="{13CC4DB4-AEC0-4053-B7DC-552AECBF179A}" type="sibTrans" cxnId="{BEF9B57A-CADB-4470-BF69-06EC3E7E9869}">
      <dgm:prSet/>
      <dgm:spPr/>
      <dgm:t>
        <a:bodyPr/>
        <a:lstStyle/>
        <a:p>
          <a:endParaRPr lang="it-IT"/>
        </a:p>
      </dgm:t>
    </dgm:pt>
    <dgm:pt modelId="{5EFD1FC3-BDE1-4387-AEE4-577AD7AD933B}" type="pres">
      <dgm:prSet presAssocID="{9C3CC7B8-B6CD-495D-93E2-EC1B0CCEF5E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5CAE0EE-BF35-43F7-9C74-D47D4347515C}" type="pres">
      <dgm:prSet presAssocID="{D69F8D04-E4C8-41C2-BF4F-B7F3E44A4A8C}" presName="hierRoot1" presStyleCnt="0">
        <dgm:presLayoutVars>
          <dgm:hierBranch val="init"/>
        </dgm:presLayoutVars>
      </dgm:prSet>
      <dgm:spPr/>
    </dgm:pt>
    <dgm:pt modelId="{0A098CD6-00CC-4998-8880-56011E7B36FB}" type="pres">
      <dgm:prSet presAssocID="{D69F8D04-E4C8-41C2-BF4F-B7F3E44A4A8C}" presName="rootComposite1" presStyleCnt="0"/>
      <dgm:spPr/>
    </dgm:pt>
    <dgm:pt modelId="{C0C56666-638B-4270-BA85-A6716B1F8535}" type="pres">
      <dgm:prSet presAssocID="{D69F8D04-E4C8-41C2-BF4F-B7F3E44A4A8C}" presName="rootText1" presStyleLbl="node0" presStyleIdx="0" presStyleCnt="1">
        <dgm:presLayoutVars>
          <dgm:chPref val="3"/>
        </dgm:presLayoutVars>
      </dgm:prSet>
      <dgm:spPr/>
    </dgm:pt>
    <dgm:pt modelId="{2FD3FB9B-DAB6-4F62-9780-48278A3456FB}" type="pres">
      <dgm:prSet presAssocID="{D69F8D04-E4C8-41C2-BF4F-B7F3E44A4A8C}" presName="rootConnector1" presStyleLbl="node1" presStyleIdx="0" presStyleCnt="0"/>
      <dgm:spPr/>
    </dgm:pt>
    <dgm:pt modelId="{03BC8FA2-E14B-4144-BF45-2D0E21287E93}" type="pres">
      <dgm:prSet presAssocID="{D69F8D04-E4C8-41C2-BF4F-B7F3E44A4A8C}" presName="hierChild2" presStyleCnt="0"/>
      <dgm:spPr/>
    </dgm:pt>
    <dgm:pt modelId="{CCD0F967-43CE-49BD-918C-77B8D3D81B06}" type="pres">
      <dgm:prSet presAssocID="{FC1FA26B-F834-4B55-814A-9259D6877729}" presName="Name37" presStyleLbl="parChTrans1D2" presStyleIdx="0" presStyleCnt="4"/>
      <dgm:spPr/>
    </dgm:pt>
    <dgm:pt modelId="{D3492773-BBB3-4455-B941-58D0E320760A}" type="pres">
      <dgm:prSet presAssocID="{396317A5-114A-4CBB-B43F-EF4E2EF687C9}" presName="hierRoot2" presStyleCnt="0">
        <dgm:presLayoutVars>
          <dgm:hierBranch val="init"/>
        </dgm:presLayoutVars>
      </dgm:prSet>
      <dgm:spPr/>
    </dgm:pt>
    <dgm:pt modelId="{18EABD3F-0A10-4441-A851-831508B42FD2}" type="pres">
      <dgm:prSet presAssocID="{396317A5-114A-4CBB-B43F-EF4E2EF687C9}" presName="rootComposite" presStyleCnt="0"/>
      <dgm:spPr/>
    </dgm:pt>
    <dgm:pt modelId="{8E04C061-9EF6-4BAB-9B80-670E9BFB1358}" type="pres">
      <dgm:prSet presAssocID="{396317A5-114A-4CBB-B43F-EF4E2EF687C9}" presName="rootText" presStyleLbl="node2" presStyleIdx="0" presStyleCnt="4">
        <dgm:presLayoutVars>
          <dgm:chPref val="3"/>
        </dgm:presLayoutVars>
      </dgm:prSet>
      <dgm:spPr/>
    </dgm:pt>
    <dgm:pt modelId="{11C4EE9C-1D43-4042-ACC4-E1FF75ACC38A}" type="pres">
      <dgm:prSet presAssocID="{396317A5-114A-4CBB-B43F-EF4E2EF687C9}" presName="rootConnector" presStyleLbl="node2" presStyleIdx="0" presStyleCnt="4"/>
      <dgm:spPr/>
    </dgm:pt>
    <dgm:pt modelId="{C2379DE9-6A4A-4213-8B75-74075CC85835}" type="pres">
      <dgm:prSet presAssocID="{396317A5-114A-4CBB-B43F-EF4E2EF687C9}" presName="hierChild4" presStyleCnt="0"/>
      <dgm:spPr/>
    </dgm:pt>
    <dgm:pt modelId="{BC8C8873-B409-4A5A-8EEC-E570DA50E247}" type="pres">
      <dgm:prSet presAssocID="{396317A5-114A-4CBB-B43F-EF4E2EF687C9}" presName="hierChild5" presStyleCnt="0"/>
      <dgm:spPr/>
    </dgm:pt>
    <dgm:pt modelId="{2B3A45DA-B649-41DC-8A39-D83350D5D358}" type="pres">
      <dgm:prSet presAssocID="{B07A7004-8D10-4863-8D0C-2CE3CB452F5A}" presName="Name37" presStyleLbl="parChTrans1D2" presStyleIdx="1" presStyleCnt="4"/>
      <dgm:spPr/>
    </dgm:pt>
    <dgm:pt modelId="{A279BE58-EEEC-4064-B168-2840EB9253A5}" type="pres">
      <dgm:prSet presAssocID="{4410802E-AE0F-4553-965A-DFA4B000C718}" presName="hierRoot2" presStyleCnt="0">
        <dgm:presLayoutVars>
          <dgm:hierBranch val="init"/>
        </dgm:presLayoutVars>
      </dgm:prSet>
      <dgm:spPr/>
    </dgm:pt>
    <dgm:pt modelId="{FF4947E4-549C-462D-A61D-FF8BE5A97839}" type="pres">
      <dgm:prSet presAssocID="{4410802E-AE0F-4553-965A-DFA4B000C718}" presName="rootComposite" presStyleCnt="0"/>
      <dgm:spPr/>
    </dgm:pt>
    <dgm:pt modelId="{AA091939-D234-4202-80B5-2B166C9FC2EB}" type="pres">
      <dgm:prSet presAssocID="{4410802E-AE0F-4553-965A-DFA4B000C718}" presName="rootText" presStyleLbl="node2" presStyleIdx="1" presStyleCnt="4">
        <dgm:presLayoutVars>
          <dgm:chPref val="3"/>
        </dgm:presLayoutVars>
      </dgm:prSet>
      <dgm:spPr/>
    </dgm:pt>
    <dgm:pt modelId="{05090F7F-3550-4151-A0AF-05386D42D882}" type="pres">
      <dgm:prSet presAssocID="{4410802E-AE0F-4553-965A-DFA4B000C718}" presName="rootConnector" presStyleLbl="node2" presStyleIdx="1" presStyleCnt="4"/>
      <dgm:spPr/>
    </dgm:pt>
    <dgm:pt modelId="{AAF6DED9-897A-4B64-A979-F1B2948C38FF}" type="pres">
      <dgm:prSet presAssocID="{4410802E-AE0F-4553-965A-DFA4B000C718}" presName="hierChild4" presStyleCnt="0"/>
      <dgm:spPr/>
    </dgm:pt>
    <dgm:pt modelId="{95183E26-B95A-41E1-B4B3-8B177BA9BC10}" type="pres">
      <dgm:prSet presAssocID="{4410802E-AE0F-4553-965A-DFA4B000C718}" presName="hierChild5" presStyleCnt="0"/>
      <dgm:spPr/>
    </dgm:pt>
    <dgm:pt modelId="{3A610403-EF0E-447E-AEE5-70202EB71B6D}" type="pres">
      <dgm:prSet presAssocID="{8D69E093-D793-45CE-8F3A-3615C7A2AB82}" presName="Name37" presStyleLbl="parChTrans1D2" presStyleIdx="2" presStyleCnt="4"/>
      <dgm:spPr/>
    </dgm:pt>
    <dgm:pt modelId="{AE055960-F90B-4004-B32F-3D3A189ED980}" type="pres">
      <dgm:prSet presAssocID="{6C402403-169F-4195-B951-2A34C14328B0}" presName="hierRoot2" presStyleCnt="0">
        <dgm:presLayoutVars>
          <dgm:hierBranch val="init"/>
        </dgm:presLayoutVars>
      </dgm:prSet>
      <dgm:spPr/>
    </dgm:pt>
    <dgm:pt modelId="{21D032F6-12A1-4241-9AAD-961F3CA7E949}" type="pres">
      <dgm:prSet presAssocID="{6C402403-169F-4195-B951-2A34C14328B0}" presName="rootComposite" presStyleCnt="0"/>
      <dgm:spPr/>
    </dgm:pt>
    <dgm:pt modelId="{44237E4E-1865-4551-A6CE-0079EE10FE6A}" type="pres">
      <dgm:prSet presAssocID="{6C402403-169F-4195-B951-2A34C14328B0}" presName="rootText" presStyleLbl="node2" presStyleIdx="2" presStyleCnt="4">
        <dgm:presLayoutVars>
          <dgm:chPref val="3"/>
        </dgm:presLayoutVars>
      </dgm:prSet>
      <dgm:spPr/>
    </dgm:pt>
    <dgm:pt modelId="{D156E65A-6B37-4316-8350-20673C2CD2A4}" type="pres">
      <dgm:prSet presAssocID="{6C402403-169F-4195-B951-2A34C14328B0}" presName="rootConnector" presStyleLbl="node2" presStyleIdx="2" presStyleCnt="4"/>
      <dgm:spPr/>
    </dgm:pt>
    <dgm:pt modelId="{C4FF8C8E-36D6-4891-9400-B98382730B7B}" type="pres">
      <dgm:prSet presAssocID="{6C402403-169F-4195-B951-2A34C14328B0}" presName="hierChild4" presStyleCnt="0"/>
      <dgm:spPr/>
    </dgm:pt>
    <dgm:pt modelId="{AD3AD4A2-8962-4CDC-B988-9B23943CFC22}" type="pres">
      <dgm:prSet presAssocID="{6C402403-169F-4195-B951-2A34C14328B0}" presName="hierChild5" presStyleCnt="0"/>
      <dgm:spPr/>
    </dgm:pt>
    <dgm:pt modelId="{4201F714-4A98-4859-8C5B-AEB1F2A2AE2F}" type="pres">
      <dgm:prSet presAssocID="{F8D79807-166E-471D-A773-AA6F83D6BB4D}" presName="Name37" presStyleLbl="parChTrans1D2" presStyleIdx="3" presStyleCnt="4"/>
      <dgm:spPr/>
    </dgm:pt>
    <dgm:pt modelId="{0A769ED9-9FBF-46DE-872A-D534CC89D113}" type="pres">
      <dgm:prSet presAssocID="{0B9F035D-AD98-47BB-8E0F-34AB3449E2CD}" presName="hierRoot2" presStyleCnt="0">
        <dgm:presLayoutVars>
          <dgm:hierBranch val="init"/>
        </dgm:presLayoutVars>
      </dgm:prSet>
      <dgm:spPr/>
    </dgm:pt>
    <dgm:pt modelId="{ACF90A3D-2EDA-4DF3-A669-ABFB19C5DCC4}" type="pres">
      <dgm:prSet presAssocID="{0B9F035D-AD98-47BB-8E0F-34AB3449E2CD}" presName="rootComposite" presStyleCnt="0"/>
      <dgm:spPr/>
    </dgm:pt>
    <dgm:pt modelId="{0014E380-A2BD-4ED8-AD25-70195AE67833}" type="pres">
      <dgm:prSet presAssocID="{0B9F035D-AD98-47BB-8E0F-34AB3449E2CD}" presName="rootText" presStyleLbl="node2" presStyleIdx="3" presStyleCnt="4">
        <dgm:presLayoutVars>
          <dgm:chPref val="3"/>
        </dgm:presLayoutVars>
      </dgm:prSet>
      <dgm:spPr/>
    </dgm:pt>
    <dgm:pt modelId="{3A242F5F-9589-42F0-B697-A45E96B4957F}" type="pres">
      <dgm:prSet presAssocID="{0B9F035D-AD98-47BB-8E0F-34AB3449E2CD}" presName="rootConnector" presStyleLbl="node2" presStyleIdx="3" presStyleCnt="4"/>
      <dgm:spPr/>
    </dgm:pt>
    <dgm:pt modelId="{4A39ED8C-F1AA-4A39-A3ED-0581CF965A99}" type="pres">
      <dgm:prSet presAssocID="{0B9F035D-AD98-47BB-8E0F-34AB3449E2CD}" presName="hierChild4" presStyleCnt="0"/>
      <dgm:spPr/>
    </dgm:pt>
    <dgm:pt modelId="{5FAAFDA0-C5B0-4D28-99A3-A8C17585F9E4}" type="pres">
      <dgm:prSet presAssocID="{0B9F035D-AD98-47BB-8E0F-34AB3449E2CD}" presName="hierChild5" presStyleCnt="0"/>
      <dgm:spPr/>
    </dgm:pt>
    <dgm:pt modelId="{6AA3219C-35D1-47BD-9627-86F3901A67A9}" type="pres">
      <dgm:prSet presAssocID="{D69F8D04-E4C8-41C2-BF4F-B7F3E44A4A8C}" presName="hierChild3" presStyleCnt="0"/>
      <dgm:spPr/>
    </dgm:pt>
  </dgm:ptLst>
  <dgm:cxnLst>
    <dgm:cxn modelId="{AFD1A407-1424-4420-80E0-FBEA9163C725}" type="presOf" srcId="{9C3CC7B8-B6CD-495D-93E2-EC1B0CCEF5EA}" destId="{5EFD1FC3-BDE1-4387-AEE4-577AD7AD933B}" srcOrd="0" destOrd="0" presId="urn:microsoft.com/office/officeart/2005/8/layout/orgChart1"/>
    <dgm:cxn modelId="{133EDF0E-C6D1-4B4C-A654-8FCB596701DA}" type="presOf" srcId="{396317A5-114A-4CBB-B43F-EF4E2EF687C9}" destId="{8E04C061-9EF6-4BAB-9B80-670E9BFB1358}" srcOrd="0" destOrd="0" presId="urn:microsoft.com/office/officeart/2005/8/layout/orgChart1"/>
    <dgm:cxn modelId="{7A14B214-254C-4B39-A45A-39D59150C6F9}" type="presOf" srcId="{0B9F035D-AD98-47BB-8E0F-34AB3449E2CD}" destId="{0014E380-A2BD-4ED8-AD25-70195AE67833}" srcOrd="0" destOrd="0" presId="urn:microsoft.com/office/officeart/2005/8/layout/orgChart1"/>
    <dgm:cxn modelId="{51252316-FAE9-424C-9073-089EA4C0E297}" srcId="{9C3CC7B8-B6CD-495D-93E2-EC1B0CCEF5EA}" destId="{D69F8D04-E4C8-41C2-BF4F-B7F3E44A4A8C}" srcOrd="0" destOrd="0" parTransId="{18F683DA-E44B-4606-8639-79DC254E0D64}" sibTransId="{54B37C6D-CE48-48A2-B4D3-C3CA05DFA0B8}"/>
    <dgm:cxn modelId="{7629D52F-229E-4EBF-9B4A-E57ABA59751D}" type="presOf" srcId="{6C402403-169F-4195-B951-2A34C14328B0}" destId="{D156E65A-6B37-4316-8350-20673C2CD2A4}" srcOrd="1" destOrd="0" presId="urn:microsoft.com/office/officeart/2005/8/layout/orgChart1"/>
    <dgm:cxn modelId="{E6AF0432-73CC-4F37-ADE4-C0E32B5676BE}" srcId="{D69F8D04-E4C8-41C2-BF4F-B7F3E44A4A8C}" destId="{396317A5-114A-4CBB-B43F-EF4E2EF687C9}" srcOrd="0" destOrd="0" parTransId="{FC1FA26B-F834-4B55-814A-9259D6877729}" sibTransId="{09F73078-D72B-43CB-91E3-A854DDD8E5A5}"/>
    <dgm:cxn modelId="{2FBE7162-9467-4078-BC8C-622E36B2C010}" type="presOf" srcId="{6C402403-169F-4195-B951-2A34C14328B0}" destId="{44237E4E-1865-4551-A6CE-0079EE10FE6A}" srcOrd="0" destOrd="0" presId="urn:microsoft.com/office/officeart/2005/8/layout/orgChart1"/>
    <dgm:cxn modelId="{E9431343-C8D7-4479-AFF6-4DB13BCC9591}" srcId="{D69F8D04-E4C8-41C2-BF4F-B7F3E44A4A8C}" destId="{6C402403-169F-4195-B951-2A34C14328B0}" srcOrd="2" destOrd="0" parTransId="{8D69E093-D793-45CE-8F3A-3615C7A2AB82}" sibTransId="{B8B10C00-2452-4365-8262-8A209C2E1BD8}"/>
    <dgm:cxn modelId="{AB99BC6A-5ED2-4645-96A8-0F63828041C4}" type="presOf" srcId="{D69F8D04-E4C8-41C2-BF4F-B7F3E44A4A8C}" destId="{2FD3FB9B-DAB6-4F62-9780-48278A3456FB}" srcOrd="1" destOrd="0" presId="urn:microsoft.com/office/officeart/2005/8/layout/orgChart1"/>
    <dgm:cxn modelId="{6558A477-EF67-4B07-830B-EF1B6761A9CC}" srcId="{D69F8D04-E4C8-41C2-BF4F-B7F3E44A4A8C}" destId="{4410802E-AE0F-4553-965A-DFA4B000C718}" srcOrd="1" destOrd="0" parTransId="{B07A7004-8D10-4863-8D0C-2CE3CB452F5A}" sibTransId="{495410E1-0FCD-4CF1-A7B2-E24F293997C9}"/>
    <dgm:cxn modelId="{BEF9B57A-CADB-4470-BF69-06EC3E7E9869}" srcId="{D69F8D04-E4C8-41C2-BF4F-B7F3E44A4A8C}" destId="{0B9F035D-AD98-47BB-8E0F-34AB3449E2CD}" srcOrd="3" destOrd="0" parTransId="{F8D79807-166E-471D-A773-AA6F83D6BB4D}" sibTransId="{13CC4DB4-AEC0-4053-B7DC-552AECBF179A}"/>
    <dgm:cxn modelId="{A01F2C95-9225-4F6D-B127-5ECCDC2B8AD9}" type="presOf" srcId="{F8D79807-166E-471D-A773-AA6F83D6BB4D}" destId="{4201F714-4A98-4859-8C5B-AEB1F2A2AE2F}" srcOrd="0" destOrd="0" presId="urn:microsoft.com/office/officeart/2005/8/layout/orgChart1"/>
    <dgm:cxn modelId="{D730C7AF-FE32-4EEB-BFEE-19211AABA562}" type="presOf" srcId="{0B9F035D-AD98-47BB-8E0F-34AB3449E2CD}" destId="{3A242F5F-9589-42F0-B697-A45E96B4957F}" srcOrd="1" destOrd="0" presId="urn:microsoft.com/office/officeart/2005/8/layout/orgChart1"/>
    <dgm:cxn modelId="{CCA9B7B6-3F75-4DA9-8D9D-59E4284ABE56}" type="presOf" srcId="{B07A7004-8D10-4863-8D0C-2CE3CB452F5A}" destId="{2B3A45DA-B649-41DC-8A39-D83350D5D358}" srcOrd="0" destOrd="0" presId="urn:microsoft.com/office/officeart/2005/8/layout/orgChart1"/>
    <dgm:cxn modelId="{FD8EDFBD-F847-491F-A5B8-5E0F8CA0723B}" type="presOf" srcId="{8D69E093-D793-45CE-8F3A-3615C7A2AB82}" destId="{3A610403-EF0E-447E-AEE5-70202EB71B6D}" srcOrd="0" destOrd="0" presId="urn:microsoft.com/office/officeart/2005/8/layout/orgChart1"/>
    <dgm:cxn modelId="{57CA49CD-B958-4A20-91DC-C2C888EB6630}" type="presOf" srcId="{FC1FA26B-F834-4B55-814A-9259D6877729}" destId="{CCD0F967-43CE-49BD-918C-77B8D3D81B06}" srcOrd="0" destOrd="0" presId="urn:microsoft.com/office/officeart/2005/8/layout/orgChart1"/>
    <dgm:cxn modelId="{BCCD1DD4-F39A-44D7-AEB0-2837654451D3}" type="presOf" srcId="{4410802E-AE0F-4553-965A-DFA4B000C718}" destId="{05090F7F-3550-4151-A0AF-05386D42D882}" srcOrd="1" destOrd="0" presId="urn:microsoft.com/office/officeart/2005/8/layout/orgChart1"/>
    <dgm:cxn modelId="{E2AC91EA-3C4E-4D31-9A31-74C957A6C090}" type="presOf" srcId="{D69F8D04-E4C8-41C2-BF4F-B7F3E44A4A8C}" destId="{C0C56666-638B-4270-BA85-A6716B1F8535}" srcOrd="0" destOrd="0" presId="urn:microsoft.com/office/officeart/2005/8/layout/orgChart1"/>
    <dgm:cxn modelId="{B4BA96EC-66A8-499D-BE81-19F7E11FE6E7}" type="presOf" srcId="{396317A5-114A-4CBB-B43F-EF4E2EF687C9}" destId="{11C4EE9C-1D43-4042-ACC4-E1FF75ACC38A}" srcOrd="1" destOrd="0" presId="urn:microsoft.com/office/officeart/2005/8/layout/orgChart1"/>
    <dgm:cxn modelId="{AA238DF0-90F2-4B55-B3F5-60F173420137}" type="presOf" srcId="{4410802E-AE0F-4553-965A-DFA4B000C718}" destId="{AA091939-D234-4202-80B5-2B166C9FC2EB}" srcOrd="0" destOrd="0" presId="urn:microsoft.com/office/officeart/2005/8/layout/orgChart1"/>
    <dgm:cxn modelId="{E3DB5834-C2C3-4303-B797-5984D677B2A8}" type="presParOf" srcId="{5EFD1FC3-BDE1-4387-AEE4-577AD7AD933B}" destId="{B5CAE0EE-BF35-43F7-9C74-D47D4347515C}" srcOrd="0" destOrd="0" presId="urn:microsoft.com/office/officeart/2005/8/layout/orgChart1"/>
    <dgm:cxn modelId="{741D3F33-99E3-427C-A23D-1326C5A62889}" type="presParOf" srcId="{B5CAE0EE-BF35-43F7-9C74-D47D4347515C}" destId="{0A098CD6-00CC-4998-8880-56011E7B36FB}" srcOrd="0" destOrd="0" presId="urn:microsoft.com/office/officeart/2005/8/layout/orgChart1"/>
    <dgm:cxn modelId="{B8363204-A9F5-48DA-84D2-E5BBB6E50A35}" type="presParOf" srcId="{0A098CD6-00CC-4998-8880-56011E7B36FB}" destId="{C0C56666-638B-4270-BA85-A6716B1F8535}" srcOrd="0" destOrd="0" presId="urn:microsoft.com/office/officeart/2005/8/layout/orgChart1"/>
    <dgm:cxn modelId="{00177913-64D1-42FC-BFFB-929DE76F04D5}" type="presParOf" srcId="{0A098CD6-00CC-4998-8880-56011E7B36FB}" destId="{2FD3FB9B-DAB6-4F62-9780-48278A3456FB}" srcOrd="1" destOrd="0" presId="urn:microsoft.com/office/officeart/2005/8/layout/orgChart1"/>
    <dgm:cxn modelId="{88B3B67F-BC9A-4EF7-A710-16F9C07E5B60}" type="presParOf" srcId="{B5CAE0EE-BF35-43F7-9C74-D47D4347515C}" destId="{03BC8FA2-E14B-4144-BF45-2D0E21287E93}" srcOrd="1" destOrd="0" presId="urn:microsoft.com/office/officeart/2005/8/layout/orgChart1"/>
    <dgm:cxn modelId="{EC4C324F-9801-4CF7-BFC2-C6AE80C44E3D}" type="presParOf" srcId="{03BC8FA2-E14B-4144-BF45-2D0E21287E93}" destId="{CCD0F967-43CE-49BD-918C-77B8D3D81B06}" srcOrd="0" destOrd="0" presId="urn:microsoft.com/office/officeart/2005/8/layout/orgChart1"/>
    <dgm:cxn modelId="{8F5AD588-64DD-4459-883E-6AD4A295648B}" type="presParOf" srcId="{03BC8FA2-E14B-4144-BF45-2D0E21287E93}" destId="{D3492773-BBB3-4455-B941-58D0E320760A}" srcOrd="1" destOrd="0" presId="urn:microsoft.com/office/officeart/2005/8/layout/orgChart1"/>
    <dgm:cxn modelId="{6681E465-A3DE-4A39-BFB1-E1EF35F2632F}" type="presParOf" srcId="{D3492773-BBB3-4455-B941-58D0E320760A}" destId="{18EABD3F-0A10-4441-A851-831508B42FD2}" srcOrd="0" destOrd="0" presId="urn:microsoft.com/office/officeart/2005/8/layout/orgChart1"/>
    <dgm:cxn modelId="{E6958EEF-3F4D-4F6B-A1E6-7EC3D1646D83}" type="presParOf" srcId="{18EABD3F-0A10-4441-A851-831508B42FD2}" destId="{8E04C061-9EF6-4BAB-9B80-670E9BFB1358}" srcOrd="0" destOrd="0" presId="urn:microsoft.com/office/officeart/2005/8/layout/orgChart1"/>
    <dgm:cxn modelId="{3B9A6580-ED60-4D61-ABC5-8125F9569E7C}" type="presParOf" srcId="{18EABD3F-0A10-4441-A851-831508B42FD2}" destId="{11C4EE9C-1D43-4042-ACC4-E1FF75ACC38A}" srcOrd="1" destOrd="0" presId="urn:microsoft.com/office/officeart/2005/8/layout/orgChart1"/>
    <dgm:cxn modelId="{92F32D43-13E5-4403-B281-00391FA5E7AD}" type="presParOf" srcId="{D3492773-BBB3-4455-B941-58D0E320760A}" destId="{C2379DE9-6A4A-4213-8B75-74075CC85835}" srcOrd="1" destOrd="0" presId="urn:microsoft.com/office/officeart/2005/8/layout/orgChart1"/>
    <dgm:cxn modelId="{852D04C3-7F06-4CEF-A646-4C6C7173C42D}" type="presParOf" srcId="{D3492773-BBB3-4455-B941-58D0E320760A}" destId="{BC8C8873-B409-4A5A-8EEC-E570DA50E247}" srcOrd="2" destOrd="0" presId="urn:microsoft.com/office/officeart/2005/8/layout/orgChart1"/>
    <dgm:cxn modelId="{1CAC613A-A56B-4DDC-BE80-6E41C073C378}" type="presParOf" srcId="{03BC8FA2-E14B-4144-BF45-2D0E21287E93}" destId="{2B3A45DA-B649-41DC-8A39-D83350D5D358}" srcOrd="2" destOrd="0" presId="urn:microsoft.com/office/officeart/2005/8/layout/orgChart1"/>
    <dgm:cxn modelId="{0D804E71-1F25-4190-874D-48636399CBDB}" type="presParOf" srcId="{03BC8FA2-E14B-4144-BF45-2D0E21287E93}" destId="{A279BE58-EEEC-4064-B168-2840EB9253A5}" srcOrd="3" destOrd="0" presId="urn:microsoft.com/office/officeart/2005/8/layout/orgChart1"/>
    <dgm:cxn modelId="{491E46C3-1BF9-4455-94E7-88C6517893B9}" type="presParOf" srcId="{A279BE58-EEEC-4064-B168-2840EB9253A5}" destId="{FF4947E4-549C-462D-A61D-FF8BE5A97839}" srcOrd="0" destOrd="0" presId="urn:microsoft.com/office/officeart/2005/8/layout/orgChart1"/>
    <dgm:cxn modelId="{38671F13-4132-42C6-BCF9-D0F03D4C126C}" type="presParOf" srcId="{FF4947E4-549C-462D-A61D-FF8BE5A97839}" destId="{AA091939-D234-4202-80B5-2B166C9FC2EB}" srcOrd="0" destOrd="0" presId="urn:microsoft.com/office/officeart/2005/8/layout/orgChart1"/>
    <dgm:cxn modelId="{EDE83002-BFB5-4887-9F6A-073F538F0499}" type="presParOf" srcId="{FF4947E4-549C-462D-A61D-FF8BE5A97839}" destId="{05090F7F-3550-4151-A0AF-05386D42D882}" srcOrd="1" destOrd="0" presId="urn:microsoft.com/office/officeart/2005/8/layout/orgChart1"/>
    <dgm:cxn modelId="{2B1CAFD7-2523-4DC9-867A-9432E93FAA0D}" type="presParOf" srcId="{A279BE58-EEEC-4064-B168-2840EB9253A5}" destId="{AAF6DED9-897A-4B64-A979-F1B2948C38FF}" srcOrd="1" destOrd="0" presId="urn:microsoft.com/office/officeart/2005/8/layout/orgChart1"/>
    <dgm:cxn modelId="{232FCB8B-0B8B-4D7A-BE6F-1FFE07C1C249}" type="presParOf" srcId="{A279BE58-EEEC-4064-B168-2840EB9253A5}" destId="{95183E26-B95A-41E1-B4B3-8B177BA9BC10}" srcOrd="2" destOrd="0" presId="urn:microsoft.com/office/officeart/2005/8/layout/orgChart1"/>
    <dgm:cxn modelId="{8F37C0DA-DCA0-4EF0-959E-76048378A15B}" type="presParOf" srcId="{03BC8FA2-E14B-4144-BF45-2D0E21287E93}" destId="{3A610403-EF0E-447E-AEE5-70202EB71B6D}" srcOrd="4" destOrd="0" presId="urn:microsoft.com/office/officeart/2005/8/layout/orgChart1"/>
    <dgm:cxn modelId="{9075C646-5315-4CCF-BF44-0B7CA9F1F23D}" type="presParOf" srcId="{03BC8FA2-E14B-4144-BF45-2D0E21287E93}" destId="{AE055960-F90B-4004-B32F-3D3A189ED980}" srcOrd="5" destOrd="0" presId="urn:microsoft.com/office/officeart/2005/8/layout/orgChart1"/>
    <dgm:cxn modelId="{43D51A98-5686-40A6-87F6-02BCF91EB0BE}" type="presParOf" srcId="{AE055960-F90B-4004-B32F-3D3A189ED980}" destId="{21D032F6-12A1-4241-9AAD-961F3CA7E949}" srcOrd="0" destOrd="0" presId="urn:microsoft.com/office/officeart/2005/8/layout/orgChart1"/>
    <dgm:cxn modelId="{08DC258D-DF71-48A8-8924-34F68302A80E}" type="presParOf" srcId="{21D032F6-12A1-4241-9AAD-961F3CA7E949}" destId="{44237E4E-1865-4551-A6CE-0079EE10FE6A}" srcOrd="0" destOrd="0" presId="urn:microsoft.com/office/officeart/2005/8/layout/orgChart1"/>
    <dgm:cxn modelId="{7FCE384D-738A-4981-8E23-666457479D91}" type="presParOf" srcId="{21D032F6-12A1-4241-9AAD-961F3CA7E949}" destId="{D156E65A-6B37-4316-8350-20673C2CD2A4}" srcOrd="1" destOrd="0" presId="urn:microsoft.com/office/officeart/2005/8/layout/orgChart1"/>
    <dgm:cxn modelId="{B41D28DC-1825-4FAC-AA5F-1FF477251ADF}" type="presParOf" srcId="{AE055960-F90B-4004-B32F-3D3A189ED980}" destId="{C4FF8C8E-36D6-4891-9400-B98382730B7B}" srcOrd="1" destOrd="0" presId="urn:microsoft.com/office/officeart/2005/8/layout/orgChart1"/>
    <dgm:cxn modelId="{608E1A6B-2BA9-4FEC-9645-0BE1539CA884}" type="presParOf" srcId="{AE055960-F90B-4004-B32F-3D3A189ED980}" destId="{AD3AD4A2-8962-4CDC-B988-9B23943CFC22}" srcOrd="2" destOrd="0" presId="urn:microsoft.com/office/officeart/2005/8/layout/orgChart1"/>
    <dgm:cxn modelId="{9AAB2837-0548-4675-8572-AB2FC4CD46D2}" type="presParOf" srcId="{03BC8FA2-E14B-4144-BF45-2D0E21287E93}" destId="{4201F714-4A98-4859-8C5B-AEB1F2A2AE2F}" srcOrd="6" destOrd="0" presId="urn:microsoft.com/office/officeart/2005/8/layout/orgChart1"/>
    <dgm:cxn modelId="{D7BCB456-32D5-4B27-AF6B-F3C843D847B3}" type="presParOf" srcId="{03BC8FA2-E14B-4144-BF45-2D0E21287E93}" destId="{0A769ED9-9FBF-46DE-872A-D534CC89D113}" srcOrd="7" destOrd="0" presId="urn:microsoft.com/office/officeart/2005/8/layout/orgChart1"/>
    <dgm:cxn modelId="{CE561AAF-3574-4D72-A408-02CD40AAC766}" type="presParOf" srcId="{0A769ED9-9FBF-46DE-872A-D534CC89D113}" destId="{ACF90A3D-2EDA-4DF3-A669-ABFB19C5DCC4}" srcOrd="0" destOrd="0" presId="urn:microsoft.com/office/officeart/2005/8/layout/orgChart1"/>
    <dgm:cxn modelId="{A8FB0E7A-8A87-4212-B561-7027B7D6C5EF}" type="presParOf" srcId="{ACF90A3D-2EDA-4DF3-A669-ABFB19C5DCC4}" destId="{0014E380-A2BD-4ED8-AD25-70195AE67833}" srcOrd="0" destOrd="0" presId="urn:microsoft.com/office/officeart/2005/8/layout/orgChart1"/>
    <dgm:cxn modelId="{29769448-1C00-4C88-9A30-D1D83B751465}" type="presParOf" srcId="{ACF90A3D-2EDA-4DF3-A669-ABFB19C5DCC4}" destId="{3A242F5F-9589-42F0-B697-A45E96B4957F}" srcOrd="1" destOrd="0" presId="urn:microsoft.com/office/officeart/2005/8/layout/orgChart1"/>
    <dgm:cxn modelId="{0016F1A3-554D-4A1F-9836-A66E3A49F5B4}" type="presParOf" srcId="{0A769ED9-9FBF-46DE-872A-D534CC89D113}" destId="{4A39ED8C-F1AA-4A39-A3ED-0581CF965A99}" srcOrd="1" destOrd="0" presId="urn:microsoft.com/office/officeart/2005/8/layout/orgChart1"/>
    <dgm:cxn modelId="{0B9EA20C-0123-4D31-AF8A-AC42497BE787}" type="presParOf" srcId="{0A769ED9-9FBF-46DE-872A-D534CC89D113}" destId="{5FAAFDA0-C5B0-4D28-99A3-A8C17585F9E4}" srcOrd="2" destOrd="0" presId="urn:microsoft.com/office/officeart/2005/8/layout/orgChart1"/>
    <dgm:cxn modelId="{EC55A9DA-854A-4B10-95F7-5B7F88DC5B50}" type="presParOf" srcId="{B5CAE0EE-BF35-43F7-9C74-D47D4347515C}" destId="{6AA3219C-35D1-47BD-9627-86F3901A67A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15EED9-D06B-4DB2-BB10-64586E45A52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A8621BC-B0BC-4015-9F9D-718885DF267B}">
      <dgm:prSet phldrT="[Testo]"/>
      <dgm:spPr/>
      <dgm:t>
        <a:bodyPr/>
        <a:lstStyle/>
        <a:p>
          <a:r>
            <a:rPr lang="it-IT" dirty="0"/>
            <a:t>L. n. 183/2011</a:t>
          </a:r>
        </a:p>
      </dgm:t>
    </dgm:pt>
    <dgm:pt modelId="{88972A0B-508B-4C0A-BC02-47CF9605A27B}" type="parTrans" cxnId="{3885D73D-3456-4881-85C3-BF39678F6AA6}">
      <dgm:prSet/>
      <dgm:spPr/>
      <dgm:t>
        <a:bodyPr/>
        <a:lstStyle/>
        <a:p>
          <a:endParaRPr lang="it-IT"/>
        </a:p>
      </dgm:t>
    </dgm:pt>
    <dgm:pt modelId="{B9CBFA85-EA25-43B7-9751-48E64E584B4F}" type="sibTrans" cxnId="{3885D73D-3456-4881-85C3-BF39678F6AA6}">
      <dgm:prSet/>
      <dgm:spPr/>
      <dgm:t>
        <a:bodyPr/>
        <a:lstStyle/>
        <a:p>
          <a:endParaRPr lang="it-IT"/>
        </a:p>
      </dgm:t>
    </dgm:pt>
    <dgm:pt modelId="{ADE50813-6B49-46C3-A084-41639B51C850}">
      <dgm:prSet phldrT="[Testo]"/>
      <dgm:spPr/>
      <dgm:t>
        <a:bodyPr/>
        <a:lstStyle/>
        <a:p>
          <a:r>
            <a:rPr lang="it-IT" dirty="0"/>
            <a:t>STP</a:t>
          </a:r>
        </a:p>
      </dgm:t>
    </dgm:pt>
    <dgm:pt modelId="{DAAA52FE-0533-4593-A002-D1F5A88AFD1A}" type="parTrans" cxnId="{D7BD6310-E460-42F1-8671-23F2CEBBDDF7}">
      <dgm:prSet/>
      <dgm:spPr/>
      <dgm:t>
        <a:bodyPr/>
        <a:lstStyle/>
        <a:p>
          <a:endParaRPr lang="it-IT"/>
        </a:p>
      </dgm:t>
    </dgm:pt>
    <dgm:pt modelId="{F8A3413F-8AA6-4E0D-AB14-61E167543EB0}" type="sibTrans" cxnId="{D7BD6310-E460-42F1-8671-23F2CEBBDDF7}">
      <dgm:prSet/>
      <dgm:spPr/>
      <dgm:t>
        <a:bodyPr/>
        <a:lstStyle/>
        <a:p>
          <a:endParaRPr lang="it-IT"/>
        </a:p>
      </dgm:t>
    </dgm:pt>
    <dgm:pt modelId="{E447E971-5603-4C5F-BCDE-E8C875E40296}">
      <dgm:prSet phldrT="[Testo]"/>
      <dgm:spPr/>
      <dgm:t>
        <a:bodyPr/>
        <a:lstStyle/>
        <a:p>
          <a:r>
            <a:rPr lang="it-IT" dirty="0"/>
            <a:t>Reddito d’impresa</a:t>
          </a:r>
        </a:p>
      </dgm:t>
    </dgm:pt>
    <dgm:pt modelId="{FBF5A0F1-BA62-4D89-90EF-9845447B1424}" type="parTrans" cxnId="{BD03A4AD-0CBD-4342-87C6-4022567CB276}">
      <dgm:prSet/>
      <dgm:spPr/>
      <dgm:t>
        <a:bodyPr/>
        <a:lstStyle/>
        <a:p>
          <a:endParaRPr lang="it-IT"/>
        </a:p>
      </dgm:t>
    </dgm:pt>
    <dgm:pt modelId="{53339443-4D23-4693-88F4-E35E02D07FF7}" type="sibTrans" cxnId="{BD03A4AD-0CBD-4342-87C6-4022567CB276}">
      <dgm:prSet/>
      <dgm:spPr/>
      <dgm:t>
        <a:bodyPr/>
        <a:lstStyle/>
        <a:p>
          <a:endParaRPr lang="it-IT"/>
        </a:p>
      </dgm:t>
    </dgm:pt>
    <dgm:pt modelId="{89906E78-D55C-404C-AE96-AC008D603F0D}" type="pres">
      <dgm:prSet presAssocID="{C515EED9-D06B-4DB2-BB10-64586E45A528}" presName="Name0" presStyleCnt="0">
        <dgm:presLayoutVars>
          <dgm:dir/>
          <dgm:resizeHandles val="exact"/>
        </dgm:presLayoutVars>
      </dgm:prSet>
      <dgm:spPr/>
    </dgm:pt>
    <dgm:pt modelId="{CCA1EF30-7E70-48C2-9E31-62E547620A48}" type="pres">
      <dgm:prSet presAssocID="{CA8621BC-B0BC-4015-9F9D-718885DF267B}" presName="node" presStyleLbl="node1" presStyleIdx="0" presStyleCnt="3">
        <dgm:presLayoutVars>
          <dgm:bulletEnabled val="1"/>
        </dgm:presLayoutVars>
      </dgm:prSet>
      <dgm:spPr/>
    </dgm:pt>
    <dgm:pt modelId="{ADA7E183-C908-46AF-AD55-410350AB6F01}" type="pres">
      <dgm:prSet presAssocID="{B9CBFA85-EA25-43B7-9751-48E64E584B4F}" presName="sibTrans" presStyleLbl="sibTrans2D1" presStyleIdx="0" presStyleCnt="2"/>
      <dgm:spPr/>
    </dgm:pt>
    <dgm:pt modelId="{A555DD09-86D4-4618-8A5E-60B45AF198A6}" type="pres">
      <dgm:prSet presAssocID="{B9CBFA85-EA25-43B7-9751-48E64E584B4F}" presName="connectorText" presStyleLbl="sibTrans2D1" presStyleIdx="0" presStyleCnt="2"/>
      <dgm:spPr/>
    </dgm:pt>
    <dgm:pt modelId="{335441F6-A92E-4233-BB86-A2C69CB5A8A0}" type="pres">
      <dgm:prSet presAssocID="{ADE50813-6B49-46C3-A084-41639B51C850}" presName="node" presStyleLbl="node1" presStyleIdx="1" presStyleCnt="3">
        <dgm:presLayoutVars>
          <dgm:bulletEnabled val="1"/>
        </dgm:presLayoutVars>
      </dgm:prSet>
      <dgm:spPr/>
    </dgm:pt>
    <dgm:pt modelId="{78A49390-BE34-458F-BD02-1DC561331B89}" type="pres">
      <dgm:prSet presAssocID="{F8A3413F-8AA6-4E0D-AB14-61E167543EB0}" presName="sibTrans" presStyleLbl="sibTrans2D1" presStyleIdx="1" presStyleCnt="2"/>
      <dgm:spPr/>
    </dgm:pt>
    <dgm:pt modelId="{27CFBA90-6FD7-45D7-89B8-6DFBD73F79B1}" type="pres">
      <dgm:prSet presAssocID="{F8A3413F-8AA6-4E0D-AB14-61E167543EB0}" presName="connectorText" presStyleLbl="sibTrans2D1" presStyleIdx="1" presStyleCnt="2"/>
      <dgm:spPr/>
    </dgm:pt>
    <dgm:pt modelId="{B4910F51-0C1C-4AC9-8709-F19F90D3BBBF}" type="pres">
      <dgm:prSet presAssocID="{E447E971-5603-4C5F-BCDE-E8C875E40296}" presName="node" presStyleLbl="node1" presStyleIdx="2" presStyleCnt="3">
        <dgm:presLayoutVars>
          <dgm:bulletEnabled val="1"/>
        </dgm:presLayoutVars>
      </dgm:prSet>
      <dgm:spPr/>
    </dgm:pt>
  </dgm:ptLst>
  <dgm:cxnLst>
    <dgm:cxn modelId="{0A5ABA04-1132-4C53-A63D-847B77738487}" type="presOf" srcId="{B9CBFA85-EA25-43B7-9751-48E64E584B4F}" destId="{A555DD09-86D4-4618-8A5E-60B45AF198A6}" srcOrd="1" destOrd="0" presId="urn:microsoft.com/office/officeart/2005/8/layout/process1"/>
    <dgm:cxn modelId="{ED1EF50F-74BC-4C27-8D23-689DC9C37A10}" type="presOf" srcId="{F8A3413F-8AA6-4E0D-AB14-61E167543EB0}" destId="{27CFBA90-6FD7-45D7-89B8-6DFBD73F79B1}" srcOrd="1" destOrd="0" presId="urn:microsoft.com/office/officeart/2005/8/layout/process1"/>
    <dgm:cxn modelId="{D7BD6310-E460-42F1-8671-23F2CEBBDDF7}" srcId="{C515EED9-D06B-4DB2-BB10-64586E45A528}" destId="{ADE50813-6B49-46C3-A084-41639B51C850}" srcOrd="1" destOrd="0" parTransId="{DAAA52FE-0533-4593-A002-D1F5A88AFD1A}" sibTransId="{F8A3413F-8AA6-4E0D-AB14-61E167543EB0}"/>
    <dgm:cxn modelId="{3885D73D-3456-4881-85C3-BF39678F6AA6}" srcId="{C515EED9-D06B-4DB2-BB10-64586E45A528}" destId="{CA8621BC-B0BC-4015-9F9D-718885DF267B}" srcOrd="0" destOrd="0" parTransId="{88972A0B-508B-4C0A-BC02-47CF9605A27B}" sibTransId="{B9CBFA85-EA25-43B7-9751-48E64E584B4F}"/>
    <dgm:cxn modelId="{59A15A44-DC36-41FC-9B98-A18081E737E2}" type="presOf" srcId="{B9CBFA85-EA25-43B7-9751-48E64E584B4F}" destId="{ADA7E183-C908-46AF-AD55-410350AB6F01}" srcOrd="0" destOrd="0" presId="urn:microsoft.com/office/officeart/2005/8/layout/process1"/>
    <dgm:cxn modelId="{C67FE86A-05DC-477B-8CEC-D11920957ED9}" type="presOf" srcId="{ADE50813-6B49-46C3-A084-41639B51C850}" destId="{335441F6-A92E-4233-BB86-A2C69CB5A8A0}" srcOrd="0" destOrd="0" presId="urn:microsoft.com/office/officeart/2005/8/layout/process1"/>
    <dgm:cxn modelId="{B5B57E84-EC1C-43CA-89B6-C2AF2DB12165}" type="presOf" srcId="{CA8621BC-B0BC-4015-9F9D-718885DF267B}" destId="{CCA1EF30-7E70-48C2-9E31-62E547620A48}" srcOrd="0" destOrd="0" presId="urn:microsoft.com/office/officeart/2005/8/layout/process1"/>
    <dgm:cxn modelId="{4C601899-3D1E-40E9-8A53-1D88D8636E6A}" type="presOf" srcId="{F8A3413F-8AA6-4E0D-AB14-61E167543EB0}" destId="{78A49390-BE34-458F-BD02-1DC561331B89}" srcOrd="0" destOrd="0" presId="urn:microsoft.com/office/officeart/2005/8/layout/process1"/>
    <dgm:cxn modelId="{BD03A4AD-0CBD-4342-87C6-4022567CB276}" srcId="{C515EED9-D06B-4DB2-BB10-64586E45A528}" destId="{E447E971-5603-4C5F-BCDE-E8C875E40296}" srcOrd="2" destOrd="0" parTransId="{FBF5A0F1-BA62-4D89-90EF-9845447B1424}" sibTransId="{53339443-4D23-4693-88F4-E35E02D07FF7}"/>
    <dgm:cxn modelId="{EF249AEF-2777-4F58-919E-737B74F366BC}" type="presOf" srcId="{E447E971-5603-4C5F-BCDE-E8C875E40296}" destId="{B4910F51-0C1C-4AC9-8709-F19F90D3BBBF}" srcOrd="0" destOrd="0" presId="urn:microsoft.com/office/officeart/2005/8/layout/process1"/>
    <dgm:cxn modelId="{A76B71F4-DE4C-4615-B2DF-59710F300911}" type="presOf" srcId="{C515EED9-D06B-4DB2-BB10-64586E45A528}" destId="{89906E78-D55C-404C-AE96-AC008D603F0D}" srcOrd="0" destOrd="0" presId="urn:microsoft.com/office/officeart/2005/8/layout/process1"/>
    <dgm:cxn modelId="{D4F0FDD7-39B9-4B67-AEBB-D6525665AB66}" type="presParOf" srcId="{89906E78-D55C-404C-AE96-AC008D603F0D}" destId="{CCA1EF30-7E70-48C2-9E31-62E547620A48}" srcOrd="0" destOrd="0" presId="urn:microsoft.com/office/officeart/2005/8/layout/process1"/>
    <dgm:cxn modelId="{BF6DB359-6B97-4346-ADCB-CF794A2C48E8}" type="presParOf" srcId="{89906E78-D55C-404C-AE96-AC008D603F0D}" destId="{ADA7E183-C908-46AF-AD55-410350AB6F01}" srcOrd="1" destOrd="0" presId="urn:microsoft.com/office/officeart/2005/8/layout/process1"/>
    <dgm:cxn modelId="{9A2A60FD-217C-4465-B3FB-4054286E20AC}" type="presParOf" srcId="{ADA7E183-C908-46AF-AD55-410350AB6F01}" destId="{A555DD09-86D4-4618-8A5E-60B45AF198A6}" srcOrd="0" destOrd="0" presId="urn:microsoft.com/office/officeart/2005/8/layout/process1"/>
    <dgm:cxn modelId="{3600A28C-F251-4EC5-B02B-96A633647EA8}" type="presParOf" srcId="{89906E78-D55C-404C-AE96-AC008D603F0D}" destId="{335441F6-A92E-4233-BB86-A2C69CB5A8A0}" srcOrd="2" destOrd="0" presId="urn:microsoft.com/office/officeart/2005/8/layout/process1"/>
    <dgm:cxn modelId="{E2534B6A-E38A-46C3-805D-D94C8E718634}" type="presParOf" srcId="{89906E78-D55C-404C-AE96-AC008D603F0D}" destId="{78A49390-BE34-458F-BD02-1DC561331B89}" srcOrd="3" destOrd="0" presId="urn:microsoft.com/office/officeart/2005/8/layout/process1"/>
    <dgm:cxn modelId="{FA2AFA58-71AB-44AE-8506-9F535E834CDD}" type="presParOf" srcId="{78A49390-BE34-458F-BD02-1DC561331B89}" destId="{27CFBA90-6FD7-45D7-89B8-6DFBD73F79B1}" srcOrd="0" destOrd="0" presId="urn:microsoft.com/office/officeart/2005/8/layout/process1"/>
    <dgm:cxn modelId="{1D796AA8-D844-4757-93FD-D44CDB6528C6}" type="presParOf" srcId="{89906E78-D55C-404C-AE96-AC008D603F0D}" destId="{B4910F51-0C1C-4AC9-8709-F19F90D3BBB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74B34666-A619-471A-BF59-155B5CC87E0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682C7F5-C0C2-402F-A5F5-5EDBC94AB708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Professionisti non associati</a:t>
          </a:r>
        </a:p>
      </dgm:t>
    </dgm:pt>
    <dgm:pt modelId="{84957B84-7FB5-43ED-A949-EFD3201E961F}" type="parTrans" cxnId="{9716BD8D-79BF-4559-B407-E0C0586559CE}">
      <dgm:prSet/>
      <dgm:spPr/>
      <dgm:t>
        <a:bodyPr/>
        <a:lstStyle/>
        <a:p>
          <a:endParaRPr lang="it-IT"/>
        </a:p>
      </dgm:t>
    </dgm:pt>
    <dgm:pt modelId="{F302738E-547C-43ED-9FEF-4BD2EBEC4F05}" type="sibTrans" cxnId="{9716BD8D-79BF-4559-B407-E0C0586559CE}">
      <dgm:prSet/>
      <dgm:spPr/>
      <dgm:t>
        <a:bodyPr/>
        <a:lstStyle/>
        <a:p>
          <a:endParaRPr lang="it-IT"/>
        </a:p>
      </dgm:t>
    </dgm:pt>
    <dgm:pt modelId="{FE3B574F-9398-4B46-A788-A1F040D0AD1D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Ribaltamento costi</a:t>
          </a:r>
        </a:p>
      </dgm:t>
    </dgm:pt>
    <dgm:pt modelId="{886A2444-D7CD-4EF8-B56B-8B78034096E6}" type="parTrans" cxnId="{3A574624-8D84-4461-8A90-E8F4F62C263F}">
      <dgm:prSet/>
      <dgm:spPr/>
      <dgm:t>
        <a:bodyPr/>
        <a:lstStyle/>
        <a:p>
          <a:endParaRPr lang="it-IT"/>
        </a:p>
      </dgm:t>
    </dgm:pt>
    <dgm:pt modelId="{ED148028-7CC8-4C94-95FB-E1076C6CE33A}" type="sibTrans" cxnId="{3A574624-8D84-4461-8A90-E8F4F62C263F}">
      <dgm:prSet/>
      <dgm:spPr/>
      <dgm:t>
        <a:bodyPr/>
        <a:lstStyle/>
        <a:p>
          <a:endParaRPr lang="it-IT"/>
        </a:p>
      </dgm:t>
    </dgm:pt>
    <dgm:pt modelId="{920165DD-FF61-44E3-B322-3957C127E40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Le somme percepite non sono compensi</a:t>
          </a:r>
        </a:p>
      </dgm:t>
    </dgm:pt>
    <dgm:pt modelId="{1A2DBD4A-470E-4EA8-BD83-B00F0B2F9151}" type="parTrans" cxnId="{13001B2D-222B-47F1-8C76-04E449E79CF8}">
      <dgm:prSet/>
      <dgm:spPr/>
      <dgm:t>
        <a:bodyPr/>
        <a:lstStyle/>
        <a:p>
          <a:endParaRPr lang="it-IT"/>
        </a:p>
      </dgm:t>
    </dgm:pt>
    <dgm:pt modelId="{B026B5D0-523E-40C0-A7C6-9AC35241DF55}" type="sibTrans" cxnId="{13001B2D-222B-47F1-8C76-04E449E79CF8}">
      <dgm:prSet/>
      <dgm:spPr/>
      <dgm:t>
        <a:bodyPr/>
        <a:lstStyle/>
        <a:p>
          <a:endParaRPr lang="it-IT"/>
        </a:p>
      </dgm:t>
    </dgm:pt>
    <dgm:pt modelId="{2E4E072F-A35D-40EA-ABED-9537F1D49DD3}" type="pres">
      <dgm:prSet presAssocID="{74B34666-A619-471A-BF59-155B5CC87E00}" presName="CompostProcess" presStyleCnt="0">
        <dgm:presLayoutVars>
          <dgm:dir/>
          <dgm:resizeHandles val="exact"/>
        </dgm:presLayoutVars>
      </dgm:prSet>
      <dgm:spPr/>
    </dgm:pt>
    <dgm:pt modelId="{1209A4F4-4215-44D0-AAEA-FCDF069C3D38}" type="pres">
      <dgm:prSet presAssocID="{74B34666-A619-471A-BF59-155B5CC87E00}" presName="arrow" presStyleLbl="bgShp" presStyleIdx="0" presStyleCnt="1"/>
      <dgm:spPr/>
    </dgm:pt>
    <dgm:pt modelId="{377F79F6-5AE8-4AA6-96E8-7473A3CAAFAE}" type="pres">
      <dgm:prSet presAssocID="{74B34666-A619-471A-BF59-155B5CC87E00}" presName="linearProcess" presStyleCnt="0"/>
      <dgm:spPr/>
    </dgm:pt>
    <dgm:pt modelId="{937D0A03-E5AF-412A-9672-C2FBA833A2C2}" type="pres">
      <dgm:prSet presAssocID="{0682C7F5-C0C2-402F-A5F5-5EDBC94AB708}" presName="textNode" presStyleLbl="node1" presStyleIdx="0" presStyleCnt="3">
        <dgm:presLayoutVars>
          <dgm:bulletEnabled val="1"/>
        </dgm:presLayoutVars>
      </dgm:prSet>
      <dgm:spPr/>
    </dgm:pt>
    <dgm:pt modelId="{91A06576-A779-4966-9915-20292E4D18F5}" type="pres">
      <dgm:prSet presAssocID="{F302738E-547C-43ED-9FEF-4BD2EBEC4F05}" presName="sibTrans" presStyleCnt="0"/>
      <dgm:spPr/>
    </dgm:pt>
    <dgm:pt modelId="{A4AD5087-A1A2-4685-8544-1BB5CF3FA761}" type="pres">
      <dgm:prSet presAssocID="{FE3B574F-9398-4B46-A788-A1F040D0AD1D}" presName="textNode" presStyleLbl="node1" presStyleIdx="1" presStyleCnt="3">
        <dgm:presLayoutVars>
          <dgm:bulletEnabled val="1"/>
        </dgm:presLayoutVars>
      </dgm:prSet>
      <dgm:spPr/>
    </dgm:pt>
    <dgm:pt modelId="{9099C0E3-AD69-448A-A0AC-5131F72F6BB6}" type="pres">
      <dgm:prSet presAssocID="{ED148028-7CC8-4C94-95FB-E1076C6CE33A}" presName="sibTrans" presStyleCnt="0"/>
      <dgm:spPr/>
    </dgm:pt>
    <dgm:pt modelId="{58285299-ECCF-4311-A6CC-0D7E323E3813}" type="pres">
      <dgm:prSet presAssocID="{920165DD-FF61-44E3-B322-3957C127E40A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3A574624-8D84-4461-8A90-E8F4F62C263F}" srcId="{74B34666-A619-471A-BF59-155B5CC87E00}" destId="{FE3B574F-9398-4B46-A788-A1F040D0AD1D}" srcOrd="1" destOrd="0" parTransId="{886A2444-D7CD-4EF8-B56B-8B78034096E6}" sibTransId="{ED148028-7CC8-4C94-95FB-E1076C6CE33A}"/>
    <dgm:cxn modelId="{1A60D526-4902-4476-9949-535024F08F44}" type="presOf" srcId="{74B34666-A619-471A-BF59-155B5CC87E00}" destId="{2E4E072F-A35D-40EA-ABED-9537F1D49DD3}" srcOrd="0" destOrd="0" presId="urn:microsoft.com/office/officeart/2005/8/layout/hProcess9"/>
    <dgm:cxn modelId="{13001B2D-222B-47F1-8C76-04E449E79CF8}" srcId="{74B34666-A619-471A-BF59-155B5CC87E00}" destId="{920165DD-FF61-44E3-B322-3957C127E40A}" srcOrd="2" destOrd="0" parTransId="{1A2DBD4A-470E-4EA8-BD83-B00F0B2F9151}" sibTransId="{B026B5D0-523E-40C0-A7C6-9AC35241DF55}"/>
    <dgm:cxn modelId="{D3B36130-AA50-4E34-895E-DFB9978425F1}" type="presOf" srcId="{FE3B574F-9398-4B46-A788-A1F040D0AD1D}" destId="{A4AD5087-A1A2-4685-8544-1BB5CF3FA761}" srcOrd="0" destOrd="0" presId="urn:microsoft.com/office/officeart/2005/8/layout/hProcess9"/>
    <dgm:cxn modelId="{F5C9B03B-12AC-4A4A-A065-50061FD23DAA}" type="presOf" srcId="{0682C7F5-C0C2-402F-A5F5-5EDBC94AB708}" destId="{937D0A03-E5AF-412A-9672-C2FBA833A2C2}" srcOrd="0" destOrd="0" presId="urn:microsoft.com/office/officeart/2005/8/layout/hProcess9"/>
    <dgm:cxn modelId="{95D27369-8DE8-491F-A148-D0E44104691F}" type="presOf" srcId="{920165DD-FF61-44E3-B322-3957C127E40A}" destId="{58285299-ECCF-4311-A6CC-0D7E323E3813}" srcOrd="0" destOrd="0" presId="urn:microsoft.com/office/officeart/2005/8/layout/hProcess9"/>
    <dgm:cxn modelId="{9716BD8D-79BF-4559-B407-E0C0586559CE}" srcId="{74B34666-A619-471A-BF59-155B5CC87E00}" destId="{0682C7F5-C0C2-402F-A5F5-5EDBC94AB708}" srcOrd="0" destOrd="0" parTransId="{84957B84-7FB5-43ED-A949-EFD3201E961F}" sibTransId="{F302738E-547C-43ED-9FEF-4BD2EBEC4F05}"/>
    <dgm:cxn modelId="{D8BF96CB-1D4C-41D4-AC44-93953A341DBD}" type="presParOf" srcId="{2E4E072F-A35D-40EA-ABED-9537F1D49DD3}" destId="{1209A4F4-4215-44D0-AAEA-FCDF069C3D38}" srcOrd="0" destOrd="0" presId="urn:microsoft.com/office/officeart/2005/8/layout/hProcess9"/>
    <dgm:cxn modelId="{5F5ADE9F-DE68-448F-80F6-D1B4BD915D1E}" type="presParOf" srcId="{2E4E072F-A35D-40EA-ABED-9537F1D49DD3}" destId="{377F79F6-5AE8-4AA6-96E8-7473A3CAAFAE}" srcOrd="1" destOrd="0" presId="urn:microsoft.com/office/officeart/2005/8/layout/hProcess9"/>
    <dgm:cxn modelId="{5717027F-6208-44E4-B253-1DCA170BB456}" type="presParOf" srcId="{377F79F6-5AE8-4AA6-96E8-7473A3CAAFAE}" destId="{937D0A03-E5AF-412A-9672-C2FBA833A2C2}" srcOrd="0" destOrd="0" presId="urn:microsoft.com/office/officeart/2005/8/layout/hProcess9"/>
    <dgm:cxn modelId="{5568EB6F-2EE4-4CA0-9923-2600F06FDEF2}" type="presParOf" srcId="{377F79F6-5AE8-4AA6-96E8-7473A3CAAFAE}" destId="{91A06576-A779-4966-9915-20292E4D18F5}" srcOrd="1" destOrd="0" presId="urn:microsoft.com/office/officeart/2005/8/layout/hProcess9"/>
    <dgm:cxn modelId="{076E9630-E064-49A2-8B5A-1C98364180AD}" type="presParOf" srcId="{377F79F6-5AE8-4AA6-96E8-7473A3CAAFAE}" destId="{A4AD5087-A1A2-4685-8544-1BB5CF3FA761}" srcOrd="2" destOrd="0" presId="urn:microsoft.com/office/officeart/2005/8/layout/hProcess9"/>
    <dgm:cxn modelId="{DB163169-83F2-4E52-B1D0-49090BF2F3B4}" type="presParOf" srcId="{377F79F6-5AE8-4AA6-96E8-7473A3CAAFAE}" destId="{9099C0E3-AD69-448A-A0AC-5131F72F6BB6}" srcOrd="3" destOrd="0" presId="urn:microsoft.com/office/officeart/2005/8/layout/hProcess9"/>
    <dgm:cxn modelId="{50E3960F-D06B-4765-9FA1-8D326E6A6782}" type="presParOf" srcId="{377F79F6-5AE8-4AA6-96E8-7473A3CAAFAE}" destId="{58285299-ECCF-4311-A6CC-0D7E323E381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74B34666-A619-471A-BF59-155B5CC87E0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682C7F5-C0C2-402F-A5F5-5EDBC94AB708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Professionisti non associati</a:t>
          </a:r>
        </a:p>
      </dgm:t>
    </dgm:pt>
    <dgm:pt modelId="{84957B84-7FB5-43ED-A949-EFD3201E961F}" type="parTrans" cxnId="{9716BD8D-79BF-4559-B407-E0C0586559CE}">
      <dgm:prSet/>
      <dgm:spPr/>
      <dgm:t>
        <a:bodyPr/>
        <a:lstStyle/>
        <a:p>
          <a:endParaRPr lang="it-IT"/>
        </a:p>
      </dgm:t>
    </dgm:pt>
    <dgm:pt modelId="{F302738E-547C-43ED-9FEF-4BD2EBEC4F05}" type="sibTrans" cxnId="{9716BD8D-79BF-4559-B407-E0C0586559CE}">
      <dgm:prSet/>
      <dgm:spPr/>
      <dgm:t>
        <a:bodyPr/>
        <a:lstStyle/>
        <a:p>
          <a:endParaRPr lang="it-IT"/>
        </a:p>
      </dgm:t>
    </dgm:pt>
    <dgm:pt modelId="{FE3B574F-9398-4B46-A788-A1F040D0AD1D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Ribaltamento costi</a:t>
          </a:r>
        </a:p>
      </dgm:t>
    </dgm:pt>
    <dgm:pt modelId="{886A2444-D7CD-4EF8-B56B-8B78034096E6}" type="parTrans" cxnId="{3A574624-8D84-4461-8A90-E8F4F62C263F}">
      <dgm:prSet/>
      <dgm:spPr/>
      <dgm:t>
        <a:bodyPr/>
        <a:lstStyle/>
        <a:p>
          <a:endParaRPr lang="it-IT"/>
        </a:p>
      </dgm:t>
    </dgm:pt>
    <dgm:pt modelId="{ED148028-7CC8-4C94-95FB-E1076C6CE33A}" type="sibTrans" cxnId="{3A574624-8D84-4461-8A90-E8F4F62C263F}">
      <dgm:prSet/>
      <dgm:spPr/>
      <dgm:t>
        <a:bodyPr/>
        <a:lstStyle/>
        <a:p>
          <a:endParaRPr lang="it-IT"/>
        </a:p>
      </dgm:t>
    </dgm:pt>
    <dgm:pt modelId="{920165DD-FF61-44E3-B322-3957C127E40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Le somme percepite non sono compensi</a:t>
          </a:r>
        </a:p>
      </dgm:t>
    </dgm:pt>
    <dgm:pt modelId="{1A2DBD4A-470E-4EA8-BD83-B00F0B2F9151}" type="parTrans" cxnId="{13001B2D-222B-47F1-8C76-04E449E79CF8}">
      <dgm:prSet/>
      <dgm:spPr/>
      <dgm:t>
        <a:bodyPr/>
        <a:lstStyle/>
        <a:p>
          <a:endParaRPr lang="it-IT"/>
        </a:p>
      </dgm:t>
    </dgm:pt>
    <dgm:pt modelId="{B026B5D0-523E-40C0-A7C6-9AC35241DF55}" type="sibTrans" cxnId="{13001B2D-222B-47F1-8C76-04E449E79CF8}">
      <dgm:prSet/>
      <dgm:spPr/>
      <dgm:t>
        <a:bodyPr/>
        <a:lstStyle/>
        <a:p>
          <a:endParaRPr lang="it-IT"/>
        </a:p>
      </dgm:t>
    </dgm:pt>
    <dgm:pt modelId="{2E4E072F-A35D-40EA-ABED-9537F1D49DD3}" type="pres">
      <dgm:prSet presAssocID="{74B34666-A619-471A-BF59-155B5CC87E00}" presName="CompostProcess" presStyleCnt="0">
        <dgm:presLayoutVars>
          <dgm:dir/>
          <dgm:resizeHandles val="exact"/>
        </dgm:presLayoutVars>
      </dgm:prSet>
      <dgm:spPr/>
    </dgm:pt>
    <dgm:pt modelId="{1209A4F4-4215-44D0-AAEA-FCDF069C3D38}" type="pres">
      <dgm:prSet presAssocID="{74B34666-A619-471A-BF59-155B5CC87E00}" presName="arrow" presStyleLbl="bgShp" presStyleIdx="0" presStyleCnt="1"/>
      <dgm:spPr/>
    </dgm:pt>
    <dgm:pt modelId="{377F79F6-5AE8-4AA6-96E8-7473A3CAAFAE}" type="pres">
      <dgm:prSet presAssocID="{74B34666-A619-471A-BF59-155B5CC87E00}" presName="linearProcess" presStyleCnt="0"/>
      <dgm:spPr/>
    </dgm:pt>
    <dgm:pt modelId="{937D0A03-E5AF-412A-9672-C2FBA833A2C2}" type="pres">
      <dgm:prSet presAssocID="{0682C7F5-C0C2-402F-A5F5-5EDBC94AB708}" presName="textNode" presStyleLbl="node1" presStyleIdx="0" presStyleCnt="3">
        <dgm:presLayoutVars>
          <dgm:bulletEnabled val="1"/>
        </dgm:presLayoutVars>
      </dgm:prSet>
      <dgm:spPr/>
    </dgm:pt>
    <dgm:pt modelId="{91A06576-A779-4966-9915-20292E4D18F5}" type="pres">
      <dgm:prSet presAssocID="{F302738E-547C-43ED-9FEF-4BD2EBEC4F05}" presName="sibTrans" presStyleCnt="0"/>
      <dgm:spPr/>
    </dgm:pt>
    <dgm:pt modelId="{A4AD5087-A1A2-4685-8544-1BB5CF3FA761}" type="pres">
      <dgm:prSet presAssocID="{FE3B574F-9398-4B46-A788-A1F040D0AD1D}" presName="textNode" presStyleLbl="node1" presStyleIdx="1" presStyleCnt="3" custLinFactNeighborX="12554" custLinFactNeighborY="-4301">
        <dgm:presLayoutVars>
          <dgm:bulletEnabled val="1"/>
        </dgm:presLayoutVars>
      </dgm:prSet>
      <dgm:spPr/>
    </dgm:pt>
    <dgm:pt modelId="{9099C0E3-AD69-448A-A0AC-5131F72F6BB6}" type="pres">
      <dgm:prSet presAssocID="{ED148028-7CC8-4C94-95FB-E1076C6CE33A}" presName="sibTrans" presStyleCnt="0"/>
      <dgm:spPr/>
    </dgm:pt>
    <dgm:pt modelId="{58285299-ECCF-4311-A6CC-0D7E323E3813}" type="pres">
      <dgm:prSet presAssocID="{920165DD-FF61-44E3-B322-3957C127E40A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3A574624-8D84-4461-8A90-E8F4F62C263F}" srcId="{74B34666-A619-471A-BF59-155B5CC87E00}" destId="{FE3B574F-9398-4B46-A788-A1F040D0AD1D}" srcOrd="1" destOrd="0" parTransId="{886A2444-D7CD-4EF8-B56B-8B78034096E6}" sibTransId="{ED148028-7CC8-4C94-95FB-E1076C6CE33A}"/>
    <dgm:cxn modelId="{1A60D526-4902-4476-9949-535024F08F44}" type="presOf" srcId="{74B34666-A619-471A-BF59-155B5CC87E00}" destId="{2E4E072F-A35D-40EA-ABED-9537F1D49DD3}" srcOrd="0" destOrd="0" presId="urn:microsoft.com/office/officeart/2005/8/layout/hProcess9"/>
    <dgm:cxn modelId="{13001B2D-222B-47F1-8C76-04E449E79CF8}" srcId="{74B34666-A619-471A-BF59-155B5CC87E00}" destId="{920165DD-FF61-44E3-B322-3957C127E40A}" srcOrd="2" destOrd="0" parTransId="{1A2DBD4A-470E-4EA8-BD83-B00F0B2F9151}" sibTransId="{B026B5D0-523E-40C0-A7C6-9AC35241DF55}"/>
    <dgm:cxn modelId="{D3B36130-AA50-4E34-895E-DFB9978425F1}" type="presOf" srcId="{FE3B574F-9398-4B46-A788-A1F040D0AD1D}" destId="{A4AD5087-A1A2-4685-8544-1BB5CF3FA761}" srcOrd="0" destOrd="0" presId="urn:microsoft.com/office/officeart/2005/8/layout/hProcess9"/>
    <dgm:cxn modelId="{F5C9B03B-12AC-4A4A-A065-50061FD23DAA}" type="presOf" srcId="{0682C7F5-C0C2-402F-A5F5-5EDBC94AB708}" destId="{937D0A03-E5AF-412A-9672-C2FBA833A2C2}" srcOrd="0" destOrd="0" presId="urn:microsoft.com/office/officeart/2005/8/layout/hProcess9"/>
    <dgm:cxn modelId="{95D27369-8DE8-491F-A148-D0E44104691F}" type="presOf" srcId="{920165DD-FF61-44E3-B322-3957C127E40A}" destId="{58285299-ECCF-4311-A6CC-0D7E323E3813}" srcOrd="0" destOrd="0" presId="urn:microsoft.com/office/officeart/2005/8/layout/hProcess9"/>
    <dgm:cxn modelId="{9716BD8D-79BF-4559-B407-E0C0586559CE}" srcId="{74B34666-A619-471A-BF59-155B5CC87E00}" destId="{0682C7F5-C0C2-402F-A5F5-5EDBC94AB708}" srcOrd="0" destOrd="0" parTransId="{84957B84-7FB5-43ED-A949-EFD3201E961F}" sibTransId="{F302738E-547C-43ED-9FEF-4BD2EBEC4F05}"/>
    <dgm:cxn modelId="{D8BF96CB-1D4C-41D4-AC44-93953A341DBD}" type="presParOf" srcId="{2E4E072F-A35D-40EA-ABED-9537F1D49DD3}" destId="{1209A4F4-4215-44D0-AAEA-FCDF069C3D38}" srcOrd="0" destOrd="0" presId="urn:microsoft.com/office/officeart/2005/8/layout/hProcess9"/>
    <dgm:cxn modelId="{5F5ADE9F-DE68-448F-80F6-D1B4BD915D1E}" type="presParOf" srcId="{2E4E072F-A35D-40EA-ABED-9537F1D49DD3}" destId="{377F79F6-5AE8-4AA6-96E8-7473A3CAAFAE}" srcOrd="1" destOrd="0" presId="urn:microsoft.com/office/officeart/2005/8/layout/hProcess9"/>
    <dgm:cxn modelId="{5717027F-6208-44E4-B253-1DCA170BB456}" type="presParOf" srcId="{377F79F6-5AE8-4AA6-96E8-7473A3CAAFAE}" destId="{937D0A03-E5AF-412A-9672-C2FBA833A2C2}" srcOrd="0" destOrd="0" presId="urn:microsoft.com/office/officeart/2005/8/layout/hProcess9"/>
    <dgm:cxn modelId="{5568EB6F-2EE4-4CA0-9923-2600F06FDEF2}" type="presParOf" srcId="{377F79F6-5AE8-4AA6-96E8-7473A3CAAFAE}" destId="{91A06576-A779-4966-9915-20292E4D18F5}" srcOrd="1" destOrd="0" presId="urn:microsoft.com/office/officeart/2005/8/layout/hProcess9"/>
    <dgm:cxn modelId="{076E9630-E064-49A2-8B5A-1C98364180AD}" type="presParOf" srcId="{377F79F6-5AE8-4AA6-96E8-7473A3CAAFAE}" destId="{A4AD5087-A1A2-4685-8544-1BB5CF3FA761}" srcOrd="2" destOrd="0" presId="urn:microsoft.com/office/officeart/2005/8/layout/hProcess9"/>
    <dgm:cxn modelId="{DB163169-83F2-4E52-B1D0-49090BF2F3B4}" type="presParOf" srcId="{377F79F6-5AE8-4AA6-96E8-7473A3CAAFAE}" destId="{9099C0E3-AD69-448A-A0AC-5131F72F6BB6}" srcOrd="3" destOrd="0" presId="urn:microsoft.com/office/officeart/2005/8/layout/hProcess9"/>
    <dgm:cxn modelId="{50E3960F-D06B-4765-9FA1-8D326E6A6782}" type="presParOf" srcId="{377F79F6-5AE8-4AA6-96E8-7473A3CAAFAE}" destId="{58285299-ECCF-4311-A6CC-0D7E323E381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EA3A5796-7779-4893-80AC-11A95B0B956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7A4A502-1D8F-45A1-A067-5F7B15E01F7D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Autoconsumo</a:t>
          </a:r>
        </a:p>
      </dgm:t>
    </dgm:pt>
    <dgm:pt modelId="{8F66515E-53C8-4465-8DA9-BED1145547EC}" type="parTrans" cxnId="{F1B2B690-1CB5-45C5-B54A-5BF3DBD1E8C5}">
      <dgm:prSet/>
      <dgm:spPr/>
      <dgm:t>
        <a:bodyPr/>
        <a:lstStyle/>
        <a:p>
          <a:endParaRPr lang="it-IT"/>
        </a:p>
      </dgm:t>
    </dgm:pt>
    <dgm:pt modelId="{284990A9-309A-4D39-9CBF-8657DDCB34C7}" type="sibTrans" cxnId="{F1B2B690-1CB5-45C5-B54A-5BF3DBD1E8C5}">
      <dgm:prSet/>
      <dgm:spPr/>
      <dgm:t>
        <a:bodyPr/>
        <a:lstStyle/>
        <a:p>
          <a:endParaRPr lang="it-IT"/>
        </a:p>
      </dgm:t>
    </dgm:pt>
    <dgm:pt modelId="{D80B25DB-1CDD-459E-B000-AB2B8CD448A2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Minusvalenze</a:t>
          </a:r>
        </a:p>
      </dgm:t>
    </dgm:pt>
    <dgm:pt modelId="{D4C915E7-4F71-4579-A9D0-1DA6950DA38F}" type="parTrans" cxnId="{5F1883B7-55D9-4A3C-8EE6-ABE85CAD25F9}">
      <dgm:prSet/>
      <dgm:spPr/>
      <dgm:t>
        <a:bodyPr/>
        <a:lstStyle/>
        <a:p>
          <a:endParaRPr lang="it-IT"/>
        </a:p>
      </dgm:t>
    </dgm:pt>
    <dgm:pt modelId="{EF624F8E-8910-4D54-B200-5E640AA2BF73}" type="sibTrans" cxnId="{5F1883B7-55D9-4A3C-8EE6-ABE85CAD25F9}">
      <dgm:prSet/>
      <dgm:spPr/>
      <dgm:t>
        <a:bodyPr/>
        <a:lstStyle/>
        <a:p>
          <a:endParaRPr lang="it-IT"/>
        </a:p>
      </dgm:t>
    </dgm:pt>
    <dgm:pt modelId="{60E30B04-9CC4-4739-AE4C-219627707DF5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Non rilevano</a:t>
          </a:r>
        </a:p>
      </dgm:t>
    </dgm:pt>
    <dgm:pt modelId="{E082564B-BB3D-4537-9877-6627841E99C2}" type="sibTrans" cxnId="{89497498-DD73-4E32-B5D6-C1F774676F56}">
      <dgm:prSet/>
      <dgm:spPr/>
      <dgm:t>
        <a:bodyPr/>
        <a:lstStyle/>
        <a:p>
          <a:endParaRPr lang="it-IT"/>
        </a:p>
      </dgm:t>
    </dgm:pt>
    <dgm:pt modelId="{9FCEB791-123F-4F04-8229-6356DD8E8743}" type="parTrans" cxnId="{89497498-DD73-4E32-B5D6-C1F774676F56}">
      <dgm:prSet/>
      <dgm:spPr/>
      <dgm:t>
        <a:bodyPr/>
        <a:lstStyle/>
        <a:p>
          <a:endParaRPr lang="it-IT"/>
        </a:p>
      </dgm:t>
    </dgm:pt>
    <dgm:pt modelId="{B78BD22B-89E0-4208-914B-1468C64E67C2}" type="pres">
      <dgm:prSet presAssocID="{EA3A5796-7779-4893-80AC-11A95B0B9566}" presName="CompostProcess" presStyleCnt="0">
        <dgm:presLayoutVars>
          <dgm:dir/>
          <dgm:resizeHandles val="exact"/>
        </dgm:presLayoutVars>
      </dgm:prSet>
      <dgm:spPr/>
    </dgm:pt>
    <dgm:pt modelId="{1F0B17D0-210B-407B-A005-F0EF27769276}" type="pres">
      <dgm:prSet presAssocID="{EA3A5796-7779-4893-80AC-11A95B0B9566}" presName="arrow" presStyleLbl="bgShp" presStyleIdx="0" presStyleCnt="1" custLinFactNeighborX="-66" custLinFactNeighborY="-12820"/>
      <dgm:spPr/>
    </dgm:pt>
    <dgm:pt modelId="{A16F3347-1601-47F2-858C-7957A7FEE0C5}" type="pres">
      <dgm:prSet presAssocID="{EA3A5796-7779-4893-80AC-11A95B0B9566}" presName="linearProcess" presStyleCnt="0"/>
      <dgm:spPr/>
    </dgm:pt>
    <dgm:pt modelId="{24E5AC5A-C8C3-457E-944B-5BD6082D0DB6}" type="pres">
      <dgm:prSet presAssocID="{87A4A502-1D8F-45A1-A067-5F7B15E01F7D}" presName="textNode" presStyleLbl="node1" presStyleIdx="0" presStyleCnt="3" custLinFactNeighborY="-25056">
        <dgm:presLayoutVars>
          <dgm:bulletEnabled val="1"/>
        </dgm:presLayoutVars>
      </dgm:prSet>
      <dgm:spPr/>
    </dgm:pt>
    <dgm:pt modelId="{CDA2EE8D-1E7F-4A80-8A37-1DF83CDB9EDC}" type="pres">
      <dgm:prSet presAssocID="{284990A9-309A-4D39-9CBF-8657DDCB34C7}" presName="sibTrans" presStyleCnt="0"/>
      <dgm:spPr/>
    </dgm:pt>
    <dgm:pt modelId="{602D9B0E-F96F-460A-9074-2CDBB1ABC53B}" type="pres">
      <dgm:prSet presAssocID="{D80B25DB-1CDD-459E-B000-AB2B8CD448A2}" presName="textNode" presStyleLbl="node1" presStyleIdx="1" presStyleCnt="3" custLinFactNeighborY="-25056">
        <dgm:presLayoutVars>
          <dgm:bulletEnabled val="1"/>
        </dgm:presLayoutVars>
      </dgm:prSet>
      <dgm:spPr/>
    </dgm:pt>
    <dgm:pt modelId="{190B97FC-411A-4C15-AC56-A0C2AE5215ED}" type="pres">
      <dgm:prSet presAssocID="{EF624F8E-8910-4D54-B200-5E640AA2BF73}" presName="sibTrans" presStyleCnt="0"/>
      <dgm:spPr/>
    </dgm:pt>
    <dgm:pt modelId="{B1BF2316-8126-40D4-B017-08B0A36E8EC5}" type="pres">
      <dgm:prSet presAssocID="{60E30B04-9CC4-4739-AE4C-219627707DF5}" presName="textNode" presStyleLbl="node1" presStyleIdx="2" presStyleCnt="3" custLinFactNeighborY="-25056">
        <dgm:presLayoutVars>
          <dgm:bulletEnabled val="1"/>
        </dgm:presLayoutVars>
      </dgm:prSet>
      <dgm:spPr/>
    </dgm:pt>
  </dgm:ptLst>
  <dgm:cxnLst>
    <dgm:cxn modelId="{3A3B6437-B70B-4B97-92C0-98EAD502E472}" type="presOf" srcId="{87A4A502-1D8F-45A1-A067-5F7B15E01F7D}" destId="{24E5AC5A-C8C3-457E-944B-5BD6082D0DB6}" srcOrd="0" destOrd="0" presId="urn:microsoft.com/office/officeart/2005/8/layout/hProcess9"/>
    <dgm:cxn modelId="{DD5C1A77-6488-49FD-9E70-AA070C539218}" type="presOf" srcId="{D80B25DB-1CDD-459E-B000-AB2B8CD448A2}" destId="{602D9B0E-F96F-460A-9074-2CDBB1ABC53B}" srcOrd="0" destOrd="0" presId="urn:microsoft.com/office/officeart/2005/8/layout/hProcess9"/>
    <dgm:cxn modelId="{2300447B-79D1-4221-BB22-EBE1D9BEEFEE}" type="presOf" srcId="{60E30B04-9CC4-4739-AE4C-219627707DF5}" destId="{B1BF2316-8126-40D4-B017-08B0A36E8EC5}" srcOrd="0" destOrd="0" presId="urn:microsoft.com/office/officeart/2005/8/layout/hProcess9"/>
    <dgm:cxn modelId="{F1B2B690-1CB5-45C5-B54A-5BF3DBD1E8C5}" srcId="{EA3A5796-7779-4893-80AC-11A95B0B9566}" destId="{87A4A502-1D8F-45A1-A067-5F7B15E01F7D}" srcOrd="0" destOrd="0" parTransId="{8F66515E-53C8-4465-8DA9-BED1145547EC}" sibTransId="{284990A9-309A-4D39-9CBF-8657DDCB34C7}"/>
    <dgm:cxn modelId="{89497498-DD73-4E32-B5D6-C1F774676F56}" srcId="{EA3A5796-7779-4893-80AC-11A95B0B9566}" destId="{60E30B04-9CC4-4739-AE4C-219627707DF5}" srcOrd="2" destOrd="0" parTransId="{9FCEB791-123F-4F04-8229-6356DD8E8743}" sibTransId="{E082564B-BB3D-4537-9877-6627841E99C2}"/>
    <dgm:cxn modelId="{5F1883B7-55D9-4A3C-8EE6-ABE85CAD25F9}" srcId="{EA3A5796-7779-4893-80AC-11A95B0B9566}" destId="{D80B25DB-1CDD-459E-B000-AB2B8CD448A2}" srcOrd="1" destOrd="0" parTransId="{D4C915E7-4F71-4579-A9D0-1DA6950DA38F}" sibTransId="{EF624F8E-8910-4D54-B200-5E640AA2BF73}"/>
    <dgm:cxn modelId="{1C1850E0-963D-4278-B7C9-15D2F6E34FE6}" type="presOf" srcId="{EA3A5796-7779-4893-80AC-11A95B0B9566}" destId="{B78BD22B-89E0-4208-914B-1468C64E67C2}" srcOrd="0" destOrd="0" presId="urn:microsoft.com/office/officeart/2005/8/layout/hProcess9"/>
    <dgm:cxn modelId="{C9139414-08AB-4397-9DD4-648A966C485B}" type="presParOf" srcId="{B78BD22B-89E0-4208-914B-1468C64E67C2}" destId="{1F0B17D0-210B-407B-A005-F0EF27769276}" srcOrd="0" destOrd="0" presId="urn:microsoft.com/office/officeart/2005/8/layout/hProcess9"/>
    <dgm:cxn modelId="{F971CFC8-AFDD-4813-A88A-1E04B47D1673}" type="presParOf" srcId="{B78BD22B-89E0-4208-914B-1468C64E67C2}" destId="{A16F3347-1601-47F2-858C-7957A7FEE0C5}" srcOrd="1" destOrd="0" presId="urn:microsoft.com/office/officeart/2005/8/layout/hProcess9"/>
    <dgm:cxn modelId="{285AF070-389A-4EA1-8A48-682B134F7EFF}" type="presParOf" srcId="{A16F3347-1601-47F2-858C-7957A7FEE0C5}" destId="{24E5AC5A-C8C3-457E-944B-5BD6082D0DB6}" srcOrd="0" destOrd="0" presId="urn:microsoft.com/office/officeart/2005/8/layout/hProcess9"/>
    <dgm:cxn modelId="{E140C85E-06AC-48D2-A884-BA34D18852C0}" type="presParOf" srcId="{A16F3347-1601-47F2-858C-7957A7FEE0C5}" destId="{CDA2EE8D-1E7F-4A80-8A37-1DF83CDB9EDC}" srcOrd="1" destOrd="0" presId="urn:microsoft.com/office/officeart/2005/8/layout/hProcess9"/>
    <dgm:cxn modelId="{7EC14352-829E-4599-840D-D08A5310FFF9}" type="presParOf" srcId="{A16F3347-1601-47F2-858C-7957A7FEE0C5}" destId="{602D9B0E-F96F-460A-9074-2CDBB1ABC53B}" srcOrd="2" destOrd="0" presId="urn:microsoft.com/office/officeart/2005/8/layout/hProcess9"/>
    <dgm:cxn modelId="{4F821B8E-E91A-406D-9A27-4180231E8371}" type="presParOf" srcId="{A16F3347-1601-47F2-858C-7957A7FEE0C5}" destId="{190B97FC-411A-4C15-AC56-A0C2AE5215ED}" srcOrd="3" destOrd="0" presId="urn:microsoft.com/office/officeart/2005/8/layout/hProcess9"/>
    <dgm:cxn modelId="{8DBE4395-19FD-4411-B823-A92C935C60D4}" type="presParOf" srcId="{A16F3347-1601-47F2-858C-7957A7FEE0C5}" destId="{B1BF2316-8126-40D4-B017-08B0A36E8EC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5AAEA72B-DBFD-42A1-9E23-C1657A8DDE6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1781C47-8C02-4D61-B2FD-EC735B1C3AE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Beni mobili</a:t>
          </a:r>
        </a:p>
      </dgm:t>
    </dgm:pt>
    <dgm:pt modelId="{7C712A39-428B-463C-86F6-6A62EA163E29}" type="parTrans" cxnId="{DB1508E8-9FA5-4570-9BC2-612D8DA05146}">
      <dgm:prSet/>
      <dgm:spPr/>
      <dgm:t>
        <a:bodyPr/>
        <a:lstStyle/>
        <a:p>
          <a:endParaRPr lang="it-IT"/>
        </a:p>
      </dgm:t>
    </dgm:pt>
    <dgm:pt modelId="{6FD02685-5818-44F0-AF6D-171279311CD4}" type="sibTrans" cxnId="{DB1508E8-9FA5-4570-9BC2-612D8DA05146}">
      <dgm:prSet/>
      <dgm:spPr/>
      <dgm:t>
        <a:bodyPr/>
        <a:lstStyle/>
        <a:p>
          <a:endParaRPr lang="it-IT"/>
        </a:p>
      </dgm:t>
    </dgm:pt>
    <dgm:pt modelId="{920B1C3F-4089-4CC1-84CF-2F69FCF9390F}">
      <dgm:prSet phldrT="[Testo]" custT="1"/>
      <dgm:spPr/>
      <dgm:t>
        <a:bodyPr/>
        <a:lstStyle/>
        <a:p>
          <a:r>
            <a:rPr lang="it-IT" sz="2400" baseline="0" dirty="0">
              <a:solidFill>
                <a:schemeClr val="accent2">
                  <a:lumMod val="10000"/>
                </a:schemeClr>
              </a:solidFill>
            </a:rPr>
            <a:t>Solo per i beni mobili acquistati dopo il 4 luglio 2006 (</a:t>
          </a:r>
          <a:r>
            <a:rPr lang="it-IT" sz="2400" baseline="0" dirty="0" err="1">
              <a:solidFill>
                <a:schemeClr val="accent2">
                  <a:lumMod val="10000"/>
                </a:schemeClr>
              </a:solidFill>
            </a:rPr>
            <a:t>Ris</a:t>
          </a:r>
          <a:r>
            <a:rPr lang="it-IT" sz="2400" baseline="0" dirty="0">
              <a:solidFill>
                <a:schemeClr val="accent2">
                  <a:lumMod val="10000"/>
                </a:schemeClr>
              </a:solidFill>
            </a:rPr>
            <a:t>. n. 310/E del 2008)</a:t>
          </a:r>
        </a:p>
      </dgm:t>
    </dgm:pt>
    <dgm:pt modelId="{DDFB8E77-D7F6-4044-A789-7927A77C1CF9}" type="parTrans" cxnId="{00D8A81A-EBF4-4260-8C2E-5CAA0882B975}">
      <dgm:prSet/>
      <dgm:spPr/>
      <dgm:t>
        <a:bodyPr/>
        <a:lstStyle/>
        <a:p>
          <a:endParaRPr lang="it-IT"/>
        </a:p>
      </dgm:t>
    </dgm:pt>
    <dgm:pt modelId="{891BF6D9-ADB7-41D0-ABF6-C49394710D6F}" type="sibTrans" cxnId="{00D8A81A-EBF4-4260-8C2E-5CAA0882B975}">
      <dgm:prSet/>
      <dgm:spPr/>
      <dgm:t>
        <a:bodyPr/>
        <a:lstStyle/>
        <a:p>
          <a:endParaRPr lang="it-IT"/>
        </a:p>
      </dgm:t>
    </dgm:pt>
    <dgm:pt modelId="{F560A2B9-7562-4478-B017-A5BEB839FF7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Beni immobili</a:t>
          </a:r>
        </a:p>
      </dgm:t>
    </dgm:pt>
    <dgm:pt modelId="{7E043FFC-0EF7-4296-99A0-7B96C7511E71}" type="parTrans" cxnId="{FD8FF909-D318-4E4C-985A-BFA8DD5564E7}">
      <dgm:prSet/>
      <dgm:spPr/>
      <dgm:t>
        <a:bodyPr/>
        <a:lstStyle/>
        <a:p>
          <a:endParaRPr lang="it-IT"/>
        </a:p>
      </dgm:t>
    </dgm:pt>
    <dgm:pt modelId="{7296AE0F-1183-4318-8835-BE65ED7C9ED6}" type="sibTrans" cxnId="{FD8FF909-D318-4E4C-985A-BFA8DD5564E7}">
      <dgm:prSet/>
      <dgm:spPr/>
      <dgm:t>
        <a:bodyPr/>
        <a:lstStyle/>
        <a:p>
          <a:endParaRPr lang="it-IT"/>
        </a:p>
      </dgm:t>
    </dgm:pt>
    <dgm:pt modelId="{6C4E48FC-E55E-45EC-81D1-2F892ACD853E}">
      <dgm:prSet phldrT="[Testo]" custT="1"/>
      <dgm:spPr/>
      <dgm:t>
        <a:bodyPr/>
        <a:lstStyle/>
        <a:p>
          <a:r>
            <a:rPr lang="it-IT" sz="2400" baseline="0" dirty="0">
              <a:solidFill>
                <a:srgbClr val="002060"/>
              </a:solidFill>
            </a:rPr>
            <a:t>Solo se acquistati nel triennio 2007/2009 o fino al 14 giugno 1990</a:t>
          </a:r>
        </a:p>
      </dgm:t>
    </dgm:pt>
    <dgm:pt modelId="{60CB8552-F764-4BA9-8254-3D4BCC8CAA1F}" type="parTrans" cxnId="{A9F37484-61C8-432E-BF49-2143C68C7A27}">
      <dgm:prSet/>
      <dgm:spPr/>
      <dgm:t>
        <a:bodyPr/>
        <a:lstStyle/>
        <a:p>
          <a:endParaRPr lang="it-IT"/>
        </a:p>
      </dgm:t>
    </dgm:pt>
    <dgm:pt modelId="{19384E41-D8FD-46A9-B65A-328A7B337E3B}" type="sibTrans" cxnId="{A9F37484-61C8-432E-BF49-2143C68C7A27}">
      <dgm:prSet/>
      <dgm:spPr/>
      <dgm:t>
        <a:bodyPr/>
        <a:lstStyle/>
        <a:p>
          <a:endParaRPr lang="it-IT"/>
        </a:p>
      </dgm:t>
    </dgm:pt>
    <dgm:pt modelId="{1EB24C88-B4D4-499F-A1AB-5E490F19474A}" type="pres">
      <dgm:prSet presAssocID="{5AAEA72B-DBFD-42A1-9E23-C1657A8DDE6E}" presName="linear" presStyleCnt="0">
        <dgm:presLayoutVars>
          <dgm:animLvl val="lvl"/>
          <dgm:resizeHandles val="exact"/>
        </dgm:presLayoutVars>
      </dgm:prSet>
      <dgm:spPr/>
    </dgm:pt>
    <dgm:pt modelId="{D57A35A3-A6C5-4A64-B291-CD8C94F9F820}" type="pres">
      <dgm:prSet presAssocID="{B1781C47-8C02-4D61-B2FD-EC735B1C3AE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B8DFCE2-06B4-40E2-9103-4E768F013D92}" type="pres">
      <dgm:prSet presAssocID="{B1781C47-8C02-4D61-B2FD-EC735B1C3AEA}" presName="childText" presStyleLbl="revTx" presStyleIdx="0" presStyleCnt="2">
        <dgm:presLayoutVars>
          <dgm:bulletEnabled val="1"/>
        </dgm:presLayoutVars>
      </dgm:prSet>
      <dgm:spPr/>
    </dgm:pt>
    <dgm:pt modelId="{2F10E973-6BAA-455C-B51A-C70CAF7AABF5}" type="pres">
      <dgm:prSet presAssocID="{F560A2B9-7562-4478-B017-A5BEB839FF7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917035A-CF68-46BA-8480-B32D27627342}" type="pres">
      <dgm:prSet presAssocID="{F560A2B9-7562-4478-B017-A5BEB839FF7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D8FF909-D318-4E4C-985A-BFA8DD5564E7}" srcId="{5AAEA72B-DBFD-42A1-9E23-C1657A8DDE6E}" destId="{F560A2B9-7562-4478-B017-A5BEB839FF7A}" srcOrd="1" destOrd="0" parTransId="{7E043FFC-0EF7-4296-99A0-7B96C7511E71}" sibTransId="{7296AE0F-1183-4318-8835-BE65ED7C9ED6}"/>
    <dgm:cxn modelId="{00D8A81A-EBF4-4260-8C2E-5CAA0882B975}" srcId="{B1781C47-8C02-4D61-B2FD-EC735B1C3AEA}" destId="{920B1C3F-4089-4CC1-84CF-2F69FCF9390F}" srcOrd="0" destOrd="0" parTransId="{DDFB8E77-D7F6-4044-A789-7927A77C1CF9}" sibTransId="{891BF6D9-ADB7-41D0-ABF6-C49394710D6F}"/>
    <dgm:cxn modelId="{DF9F0D2F-A4E2-4D31-9436-6738323C1592}" type="presOf" srcId="{6C4E48FC-E55E-45EC-81D1-2F892ACD853E}" destId="{8917035A-CF68-46BA-8480-B32D27627342}" srcOrd="0" destOrd="0" presId="urn:microsoft.com/office/officeart/2005/8/layout/vList2"/>
    <dgm:cxn modelId="{08685644-FA12-451F-8674-26519AF32089}" type="presOf" srcId="{B1781C47-8C02-4D61-B2FD-EC735B1C3AEA}" destId="{D57A35A3-A6C5-4A64-B291-CD8C94F9F820}" srcOrd="0" destOrd="0" presId="urn:microsoft.com/office/officeart/2005/8/layout/vList2"/>
    <dgm:cxn modelId="{D90C234F-DA24-404A-91B5-AC41565091A8}" type="presOf" srcId="{F560A2B9-7562-4478-B017-A5BEB839FF7A}" destId="{2F10E973-6BAA-455C-B51A-C70CAF7AABF5}" srcOrd="0" destOrd="0" presId="urn:microsoft.com/office/officeart/2005/8/layout/vList2"/>
    <dgm:cxn modelId="{A9F37484-61C8-432E-BF49-2143C68C7A27}" srcId="{F560A2B9-7562-4478-B017-A5BEB839FF7A}" destId="{6C4E48FC-E55E-45EC-81D1-2F892ACD853E}" srcOrd="0" destOrd="0" parTransId="{60CB8552-F764-4BA9-8254-3D4BCC8CAA1F}" sibTransId="{19384E41-D8FD-46A9-B65A-328A7B337E3B}"/>
    <dgm:cxn modelId="{5C3082A8-92BF-4163-968C-71171F5D6ED2}" type="presOf" srcId="{920B1C3F-4089-4CC1-84CF-2F69FCF9390F}" destId="{1B8DFCE2-06B4-40E2-9103-4E768F013D92}" srcOrd="0" destOrd="0" presId="urn:microsoft.com/office/officeart/2005/8/layout/vList2"/>
    <dgm:cxn modelId="{DB1508E8-9FA5-4570-9BC2-612D8DA05146}" srcId="{5AAEA72B-DBFD-42A1-9E23-C1657A8DDE6E}" destId="{B1781C47-8C02-4D61-B2FD-EC735B1C3AEA}" srcOrd="0" destOrd="0" parTransId="{7C712A39-428B-463C-86F6-6A62EA163E29}" sibTransId="{6FD02685-5818-44F0-AF6D-171279311CD4}"/>
    <dgm:cxn modelId="{8CE68CFD-DB21-4E44-9E0C-B3A45231B8F3}" type="presOf" srcId="{5AAEA72B-DBFD-42A1-9E23-C1657A8DDE6E}" destId="{1EB24C88-B4D4-499F-A1AB-5E490F19474A}" srcOrd="0" destOrd="0" presId="urn:microsoft.com/office/officeart/2005/8/layout/vList2"/>
    <dgm:cxn modelId="{B8254B33-FAF1-4E95-BF34-D8DB2594D45A}" type="presParOf" srcId="{1EB24C88-B4D4-499F-A1AB-5E490F19474A}" destId="{D57A35A3-A6C5-4A64-B291-CD8C94F9F820}" srcOrd="0" destOrd="0" presId="urn:microsoft.com/office/officeart/2005/8/layout/vList2"/>
    <dgm:cxn modelId="{066ACC0B-2402-49FB-9285-23EB70353783}" type="presParOf" srcId="{1EB24C88-B4D4-499F-A1AB-5E490F19474A}" destId="{1B8DFCE2-06B4-40E2-9103-4E768F013D92}" srcOrd="1" destOrd="0" presId="urn:microsoft.com/office/officeart/2005/8/layout/vList2"/>
    <dgm:cxn modelId="{86F1E84F-34A8-4367-BAFF-F52AF107EDE7}" type="presParOf" srcId="{1EB24C88-B4D4-499F-A1AB-5E490F19474A}" destId="{2F10E973-6BAA-455C-B51A-C70CAF7AABF5}" srcOrd="2" destOrd="0" presId="urn:microsoft.com/office/officeart/2005/8/layout/vList2"/>
    <dgm:cxn modelId="{DF9BBC50-CDF0-4437-95F3-315B090B06F6}" type="presParOf" srcId="{1EB24C88-B4D4-499F-A1AB-5E490F19474A}" destId="{8917035A-CF68-46BA-8480-B32D2762734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0BC8064F-AFC0-47B8-9352-0BFFA648D9E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5A0515C-E4C6-46D6-BCCC-ECE6FC4C2695}">
      <dgm:prSet phldrT="[Testo]"/>
      <dgm:spPr/>
      <dgm:t>
        <a:bodyPr/>
        <a:lstStyle/>
        <a:p>
          <a:r>
            <a:rPr lang="it-IT" dirty="0">
              <a:solidFill>
                <a:schemeClr val="bg1"/>
              </a:solidFill>
            </a:rPr>
            <a:t>Beni </a:t>
          </a:r>
          <a:r>
            <a:rPr lang="it-IT" baseline="0" dirty="0">
              <a:solidFill>
                <a:schemeClr val="bg1"/>
              </a:solidFill>
            </a:rPr>
            <a:t>Immobili: si applica un «doppio binario»</a:t>
          </a:r>
        </a:p>
      </dgm:t>
    </dgm:pt>
    <dgm:pt modelId="{7BF2A65B-1064-4241-9CB0-2198CF0F9BD7}" type="parTrans" cxnId="{F3B95FF8-6C84-49BE-8C10-F0F402CCBEC4}">
      <dgm:prSet/>
      <dgm:spPr/>
      <dgm:t>
        <a:bodyPr/>
        <a:lstStyle/>
        <a:p>
          <a:endParaRPr lang="it-IT"/>
        </a:p>
      </dgm:t>
    </dgm:pt>
    <dgm:pt modelId="{29D57CE7-F92A-4472-B26E-D7210384FFAB}" type="sibTrans" cxnId="{F3B95FF8-6C84-49BE-8C10-F0F402CCBEC4}">
      <dgm:prSet/>
      <dgm:spPr/>
      <dgm:t>
        <a:bodyPr/>
        <a:lstStyle/>
        <a:p>
          <a:endParaRPr lang="it-IT"/>
        </a:p>
      </dgm:t>
    </dgm:pt>
    <dgm:pt modelId="{1429E22B-5249-4174-ACEA-73368F5D608C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Ben</a:t>
          </a:r>
          <a:r>
            <a:rPr lang="it-IT" dirty="0">
              <a:solidFill>
                <a:schemeClr val="bg1"/>
              </a:solidFill>
            </a:rPr>
            <a:t>i </a:t>
          </a:r>
          <a:r>
            <a:rPr lang="it-IT" baseline="0" dirty="0">
              <a:solidFill>
                <a:schemeClr val="bg1"/>
              </a:solidFill>
            </a:rPr>
            <a:t>immobili acquistati nel triennio 2007/2009: potenzialmente </a:t>
          </a:r>
          <a:r>
            <a:rPr lang="it-IT" baseline="0" dirty="0" err="1">
              <a:solidFill>
                <a:schemeClr val="bg1"/>
              </a:solidFill>
            </a:rPr>
            <a:t>plusvalenti</a:t>
          </a:r>
          <a:endParaRPr lang="it-IT" baseline="0" dirty="0">
            <a:solidFill>
              <a:schemeClr val="bg1"/>
            </a:solidFill>
          </a:endParaRPr>
        </a:p>
      </dgm:t>
    </dgm:pt>
    <dgm:pt modelId="{8898BA0A-271F-4E4B-9A73-ABF4CAEABC63}" type="parTrans" cxnId="{E3F83BED-CC5D-4353-814D-E8E62F649EC2}">
      <dgm:prSet/>
      <dgm:spPr/>
      <dgm:t>
        <a:bodyPr/>
        <a:lstStyle/>
        <a:p>
          <a:endParaRPr lang="it-IT"/>
        </a:p>
      </dgm:t>
    </dgm:pt>
    <dgm:pt modelId="{8C2199AB-5C94-46B2-B4B3-29E976B1A882}" type="sibTrans" cxnId="{E3F83BED-CC5D-4353-814D-E8E62F649EC2}">
      <dgm:prSet/>
      <dgm:spPr/>
      <dgm:t>
        <a:bodyPr/>
        <a:lstStyle/>
        <a:p>
          <a:endParaRPr lang="it-IT"/>
        </a:p>
      </dgm:t>
    </dgm:pt>
    <dgm:pt modelId="{29A1410B-20E7-491D-8894-9EE171157538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Beni immobili acquistati in altro periodo: si applica l’art. 67 del TUIR: rileva il periodo di osservazione di 5 anni, ma siamo al di fuori del reddito di lavoro autonomo</a:t>
          </a:r>
        </a:p>
      </dgm:t>
    </dgm:pt>
    <dgm:pt modelId="{2A2B0993-ECF6-4DFE-A18E-BDDDD7CE9D75}" type="parTrans" cxnId="{ED035CD2-1CC0-4B45-8FB8-E127998AABB1}">
      <dgm:prSet/>
      <dgm:spPr/>
      <dgm:t>
        <a:bodyPr/>
        <a:lstStyle/>
        <a:p>
          <a:endParaRPr lang="it-IT"/>
        </a:p>
      </dgm:t>
    </dgm:pt>
    <dgm:pt modelId="{DEA9B1D6-C515-4A3B-8270-30EEBB0F4D80}" type="sibTrans" cxnId="{ED035CD2-1CC0-4B45-8FB8-E127998AABB1}">
      <dgm:prSet/>
      <dgm:spPr/>
      <dgm:t>
        <a:bodyPr/>
        <a:lstStyle/>
        <a:p>
          <a:endParaRPr lang="it-IT"/>
        </a:p>
      </dgm:t>
    </dgm:pt>
    <dgm:pt modelId="{15E14DFC-EE5F-4A67-884D-D38912DEAB1D}" type="pres">
      <dgm:prSet presAssocID="{0BC8064F-AFC0-47B8-9352-0BFFA648D9EB}" presName="outerComposite" presStyleCnt="0">
        <dgm:presLayoutVars>
          <dgm:chMax val="5"/>
          <dgm:dir/>
          <dgm:resizeHandles val="exact"/>
        </dgm:presLayoutVars>
      </dgm:prSet>
      <dgm:spPr/>
    </dgm:pt>
    <dgm:pt modelId="{6FB2EA01-6917-4CEE-A2E9-D0C6549599A9}" type="pres">
      <dgm:prSet presAssocID="{0BC8064F-AFC0-47B8-9352-0BFFA648D9EB}" presName="dummyMaxCanvas" presStyleCnt="0">
        <dgm:presLayoutVars/>
      </dgm:prSet>
      <dgm:spPr/>
    </dgm:pt>
    <dgm:pt modelId="{9CD7E3EC-6783-4333-96A9-EFC6A8CB8C0C}" type="pres">
      <dgm:prSet presAssocID="{0BC8064F-AFC0-47B8-9352-0BFFA648D9EB}" presName="ThreeNodes_1" presStyleLbl="node1" presStyleIdx="0" presStyleCnt="3">
        <dgm:presLayoutVars>
          <dgm:bulletEnabled val="1"/>
        </dgm:presLayoutVars>
      </dgm:prSet>
      <dgm:spPr/>
    </dgm:pt>
    <dgm:pt modelId="{E98AAEB1-DCF2-446E-97D1-8F91B997F508}" type="pres">
      <dgm:prSet presAssocID="{0BC8064F-AFC0-47B8-9352-0BFFA648D9EB}" presName="ThreeNodes_2" presStyleLbl="node1" presStyleIdx="1" presStyleCnt="3">
        <dgm:presLayoutVars>
          <dgm:bulletEnabled val="1"/>
        </dgm:presLayoutVars>
      </dgm:prSet>
      <dgm:spPr/>
    </dgm:pt>
    <dgm:pt modelId="{E152011A-78A6-4D40-912A-FF8D1FEF5025}" type="pres">
      <dgm:prSet presAssocID="{0BC8064F-AFC0-47B8-9352-0BFFA648D9EB}" presName="ThreeNodes_3" presStyleLbl="node1" presStyleIdx="2" presStyleCnt="3">
        <dgm:presLayoutVars>
          <dgm:bulletEnabled val="1"/>
        </dgm:presLayoutVars>
      </dgm:prSet>
      <dgm:spPr/>
    </dgm:pt>
    <dgm:pt modelId="{9AEEB7F8-F2A2-4224-B03F-76514E57CB04}" type="pres">
      <dgm:prSet presAssocID="{0BC8064F-AFC0-47B8-9352-0BFFA648D9EB}" presName="ThreeConn_1-2" presStyleLbl="fgAccFollowNode1" presStyleIdx="0" presStyleCnt="2">
        <dgm:presLayoutVars>
          <dgm:bulletEnabled val="1"/>
        </dgm:presLayoutVars>
      </dgm:prSet>
      <dgm:spPr/>
    </dgm:pt>
    <dgm:pt modelId="{6788AD7D-5DD3-490C-B4B7-A34D9AA3995B}" type="pres">
      <dgm:prSet presAssocID="{0BC8064F-AFC0-47B8-9352-0BFFA648D9EB}" presName="ThreeConn_2-3" presStyleLbl="fgAccFollowNode1" presStyleIdx="1" presStyleCnt="2">
        <dgm:presLayoutVars>
          <dgm:bulletEnabled val="1"/>
        </dgm:presLayoutVars>
      </dgm:prSet>
      <dgm:spPr/>
    </dgm:pt>
    <dgm:pt modelId="{A4100509-5EDB-4A5A-9DF5-AF3A647FDA62}" type="pres">
      <dgm:prSet presAssocID="{0BC8064F-AFC0-47B8-9352-0BFFA648D9EB}" presName="ThreeNodes_1_text" presStyleLbl="node1" presStyleIdx="2" presStyleCnt="3">
        <dgm:presLayoutVars>
          <dgm:bulletEnabled val="1"/>
        </dgm:presLayoutVars>
      </dgm:prSet>
      <dgm:spPr/>
    </dgm:pt>
    <dgm:pt modelId="{62A0F86B-E479-40D6-8ADA-8C31F8A0BAB6}" type="pres">
      <dgm:prSet presAssocID="{0BC8064F-AFC0-47B8-9352-0BFFA648D9EB}" presName="ThreeNodes_2_text" presStyleLbl="node1" presStyleIdx="2" presStyleCnt="3">
        <dgm:presLayoutVars>
          <dgm:bulletEnabled val="1"/>
        </dgm:presLayoutVars>
      </dgm:prSet>
      <dgm:spPr/>
    </dgm:pt>
    <dgm:pt modelId="{BD7DA70B-5364-42E6-B6C3-0496E04E0CD0}" type="pres">
      <dgm:prSet presAssocID="{0BC8064F-AFC0-47B8-9352-0BFFA648D9EB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91BE4B00-C1DE-4BDF-9A6D-F0D406542FBF}" type="presOf" srcId="{1429E22B-5249-4174-ACEA-73368F5D608C}" destId="{62A0F86B-E479-40D6-8ADA-8C31F8A0BAB6}" srcOrd="1" destOrd="0" presId="urn:microsoft.com/office/officeart/2005/8/layout/vProcess5"/>
    <dgm:cxn modelId="{EAFB951F-FC50-4B00-81FB-BCEBAAE3E863}" type="presOf" srcId="{29A1410B-20E7-491D-8894-9EE171157538}" destId="{E152011A-78A6-4D40-912A-FF8D1FEF5025}" srcOrd="0" destOrd="0" presId="urn:microsoft.com/office/officeart/2005/8/layout/vProcess5"/>
    <dgm:cxn modelId="{0541C631-6E8E-4645-90B6-E530D92CB32A}" type="presOf" srcId="{0BC8064F-AFC0-47B8-9352-0BFFA648D9EB}" destId="{15E14DFC-EE5F-4A67-884D-D38912DEAB1D}" srcOrd="0" destOrd="0" presId="urn:microsoft.com/office/officeart/2005/8/layout/vProcess5"/>
    <dgm:cxn modelId="{F2349661-E8D7-48A6-B048-446D519531F0}" type="presOf" srcId="{29D57CE7-F92A-4472-B26E-D7210384FFAB}" destId="{9AEEB7F8-F2A2-4224-B03F-76514E57CB04}" srcOrd="0" destOrd="0" presId="urn:microsoft.com/office/officeart/2005/8/layout/vProcess5"/>
    <dgm:cxn modelId="{0D08A871-B14C-4612-9F1C-208F54C9D3E7}" type="presOf" srcId="{29A1410B-20E7-491D-8894-9EE171157538}" destId="{BD7DA70B-5364-42E6-B6C3-0496E04E0CD0}" srcOrd="1" destOrd="0" presId="urn:microsoft.com/office/officeart/2005/8/layout/vProcess5"/>
    <dgm:cxn modelId="{EC145280-87AE-44F6-BEEB-CC1812A6205F}" type="presOf" srcId="{1429E22B-5249-4174-ACEA-73368F5D608C}" destId="{E98AAEB1-DCF2-446E-97D1-8F91B997F508}" srcOrd="0" destOrd="0" presId="urn:microsoft.com/office/officeart/2005/8/layout/vProcess5"/>
    <dgm:cxn modelId="{5B771687-6E31-4B3E-A0E8-A14BE1F2391C}" type="presOf" srcId="{E5A0515C-E4C6-46D6-BCCC-ECE6FC4C2695}" destId="{A4100509-5EDB-4A5A-9DF5-AF3A647FDA62}" srcOrd="1" destOrd="0" presId="urn:microsoft.com/office/officeart/2005/8/layout/vProcess5"/>
    <dgm:cxn modelId="{F3133BAA-C286-41E9-B155-5BF77B9C72CF}" type="presOf" srcId="{8C2199AB-5C94-46B2-B4B3-29E976B1A882}" destId="{6788AD7D-5DD3-490C-B4B7-A34D9AA3995B}" srcOrd="0" destOrd="0" presId="urn:microsoft.com/office/officeart/2005/8/layout/vProcess5"/>
    <dgm:cxn modelId="{7FB091B6-08C1-45F2-A99C-82E98D06E03F}" type="presOf" srcId="{E5A0515C-E4C6-46D6-BCCC-ECE6FC4C2695}" destId="{9CD7E3EC-6783-4333-96A9-EFC6A8CB8C0C}" srcOrd="0" destOrd="0" presId="urn:microsoft.com/office/officeart/2005/8/layout/vProcess5"/>
    <dgm:cxn modelId="{ED035CD2-1CC0-4B45-8FB8-E127998AABB1}" srcId="{0BC8064F-AFC0-47B8-9352-0BFFA648D9EB}" destId="{29A1410B-20E7-491D-8894-9EE171157538}" srcOrd="2" destOrd="0" parTransId="{2A2B0993-ECF6-4DFE-A18E-BDDDD7CE9D75}" sibTransId="{DEA9B1D6-C515-4A3B-8270-30EEBB0F4D80}"/>
    <dgm:cxn modelId="{E3F83BED-CC5D-4353-814D-E8E62F649EC2}" srcId="{0BC8064F-AFC0-47B8-9352-0BFFA648D9EB}" destId="{1429E22B-5249-4174-ACEA-73368F5D608C}" srcOrd="1" destOrd="0" parTransId="{8898BA0A-271F-4E4B-9A73-ABF4CAEABC63}" sibTransId="{8C2199AB-5C94-46B2-B4B3-29E976B1A882}"/>
    <dgm:cxn modelId="{F3B95FF8-6C84-49BE-8C10-F0F402CCBEC4}" srcId="{0BC8064F-AFC0-47B8-9352-0BFFA648D9EB}" destId="{E5A0515C-E4C6-46D6-BCCC-ECE6FC4C2695}" srcOrd="0" destOrd="0" parTransId="{7BF2A65B-1064-4241-9CB0-2198CF0F9BD7}" sibTransId="{29D57CE7-F92A-4472-B26E-D7210384FFAB}"/>
    <dgm:cxn modelId="{6118E9C9-9160-4E59-819F-E30CACB167D2}" type="presParOf" srcId="{15E14DFC-EE5F-4A67-884D-D38912DEAB1D}" destId="{6FB2EA01-6917-4CEE-A2E9-D0C6549599A9}" srcOrd="0" destOrd="0" presId="urn:microsoft.com/office/officeart/2005/8/layout/vProcess5"/>
    <dgm:cxn modelId="{C89D04B4-2278-4D15-9549-8C343D15F072}" type="presParOf" srcId="{15E14DFC-EE5F-4A67-884D-D38912DEAB1D}" destId="{9CD7E3EC-6783-4333-96A9-EFC6A8CB8C0C}" srcOrd="1" destOrd="0" presId="urn:microsoft.com/office/officeart/2005/8/layout/vProcess5"/>
    <dgm:cxn modelId="{22D88A40-2C62-4FD4-89BA-6B817C3E6C37}" type="presParOf" srcId="{15E14DFC-EE5F-4A67-884D-D38912DEAB1D}" destId="{E98AAEB1-DCF2-446E-97D1-8F91B997F508}" srcOrd="2" destOrd="0" presId="urn:microsoft.com/office/officeart/2005/8/layout/vProcess5"/>
    <dgm:cxn modelId="{055D7FB8-A5F2-4AB5-B935-BFEF347F2165}" type="presParOf" srcId="{15E14DFC-EE5F-4A67-884D-D38912DEAB1D}" destId="{E152011A-78A6-4D40-912A-FF8D1FEF5025}" srcOrd="3" destOrd="0" presId="urn:microsoft.com/office/officeart/2005/8/layout/vProcess5"/>
    <dgm:cxn modelId="{5956CACB-B580-4061-B4C9-730E97BACD86}" type="presParOf" srcId="{15E14DFC-EE5F-4A67-884D-D38912DEAB1D}" destId="{9AEEB7F8-F2A2-4224-B03F-76514E57CB04}" srcOrd="4" destOrd="0" presId="urn:microsoft.com/office/officeart/2005/8/layout/vProcess5"/>
    <dgm:cxn modelId="{2ADCA770-87BB-4761-A4C1-8A7C9F38A3EC}" type="presParOf" srcId="{15E14DFC-EE5F-4A67-884D-D38912DEAB1D}" destId="{6788AD7D-5DD3-490C-B4B7-A34D9AA3995B}" srcOrd="5" destOrd="0" presId="urn:microsoft.com/office/officeart/2005/8/layout/vProcess5"/>
    <dgm:cxn modelId="{D5A69C05-4E51-423B-A536-76DCC01D8CE9}" type="presParOf" srcId="{15E14DFC-EE5F-4A67-884D-D38912DEAB1D}" destId="{A4100509-5EDB-4A5A-9DF5-AF3A647FDA62}" srcOrd="6" destOrd="0" presId="urn:microsoft.com/office/officeart/2005/8/layout/vProcess5"/>
    <dgm:cxn modelId="{1EF28529-C132-4E47-8406-F1D41107B912}" type="presParOf" srcId="{15E14DFC-EE5F-4A67-884D-D38912DEAB1D}" destId="{62A0F86B-E479-40D6-8ADA-8C31F8A0BAB6}" srcOrd="7" destOrd="0" presId="urn:microsoft.com/office/officeart/2005/8/layout/vProcess5"/>
    <dgm:cxn modelId="{19254914-2B8F-4268-A30A-0DF0316ECA21}" type="presParOf" srcId="{15E14DFC-EE5F-4A67-884D-D38912DEAB1D}" destId="{BD7DA70B-5364-42E6-B6C3-0496E04E0CD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A43C2C8A-9456-46C9-85AE-A8E97F8C380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4B02D8A6-21E6-4157-81F9-9F89FA3012C1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Plusvalenze e minusvalenze</a:t>
          </a:r>
        </a:p>
      </dgm:t>
    </dgm:pt>
    <dgm:pt modelId="{A05644F4-4A5D-4D94-A767-A930E32D3FDB}" type="parTrans" cxnId="{A393AD3C-643A-454E-8661-16AEFB179E9A}">
      <dgm:prSet/>
      <dgm:spPr/>
      <dgm:t>
        <a:bodyPr/>
        <a:lstStyle/>
        <a:p>
          <a:endParaRPr lang="it-IT"/>
        </a:p>
      </dgm:t>
    </dgm:pt>
    <dgm:pt modelId="{3D42A86C-F212-4C6F-8380-04FD2070AE31}" type="sibTrans" cxnId="{A393AD3C-643A-454E-8661-16AEFB179E9A}">
      <dgm:prSet/>
      <dgm:spPr/>
      <dgm:t>
        <a:bodyPr/>
        <a:lstStyle/>
        <a:p>
          <a:endParaRPr lang="it-IT"/>
        </a:p>
      </dgm:t>
    </dgm:pt>
    <dgm:pt modelId="{431827DD-C413-4CB8-99C2-9825A3D34FA4}">
      <dgm:prSet phldrT="[Testo]"/>
      <dgm:spPr/>
      <dgm:t>
        <a:bodyPr/>
        <a:lstStyle/>
        <a:p>
          <a:r>
            <a:rPr lang="it-IT" baseline="0" dirty="0">
              <a:solidFill>
                <a:srgbClr val="002060"/>
              </a:solidFill>
            </a:rPr>
            <a:t>Rilevano in base al principio di cassa</a:t>
          </a:r>
        </a:p>
      </dgm:t>
    </dgm:pt>
    <dgm:pt modelId="{6CED75D1-B394-44B0-803C-0719AA8102A5}" type="parTrans" cxnId="{6C81CEAE-A7A6-4EB7-ACA8-5738A01147B2}">
      <dgm:prSet/>
      <dgm:spPr/>
      <dgm:t>
        <a:bodyPr/>
        <a:lstStyle/>
        <a:p>
          <a:endParaRPr lang="it-IT"/>
        </a:p>
      </dgm:t>
    </dgm:pt>
    <dgm:pt modelId="{2C56186B-7367-4948-BDC7-43DE7B45D517}" type="sibTrans" cxnId="{6C81CEAE-A7A6-4EB7-ACA8-5738A01147B2}">
      <dgm:prSet/>
      <dgm:spPr/>
      <dgm:t>
        <a:bodyPr/>
        <a:lstStyle/>
        <a:p>
          <a:endParaRPr lang="it-IT"/>
        </a:p>
      </dgm:t>
    </dgm:pt>
    <dgm:pt modelId="{1C28EAD8-4236-4612-A2F5-601D8EC8EEED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Rateazione</a:t>
          </a:r>
        </a:p>
      </dgm:t>
    </dgm:pt>
    <dgm:pt modelId="{924E6907-E25C-401B-9B0F-C34336C66FD3}" type="parTrans" cxnId="{52F2E0E7-246E-4706-8099-87271D1F3D7F}">
      <dgm:prSet/>
      <dgm:spPr/>
      <dgm:t>
        <a:bodyPr/>
        <a:lstStyle/>
        <a:p>
          <a:endParaRPr lang="it-IT"/>
        </a:p>
      </dgm:t>
    </dgm:pt>
    <dgm:pt modelId="{41F339AE-AFD9-430B-9AE5-D3717DA05AD8}" type="sibTrans" cxnId="{52F2E0E7-246E-4706-8099-87271D1F3D7F}">
      <dgm:prSet/>
      <dgm:spPr/>
      <dgm:t>
        <a:bodyPr/>
        <a:lstStyle/>
        <a:p>
          <a:endParaRPr lang="it-IT"/>
        </a:p>
      </dgm:t>
    </dgm:pt>
    <dgm:pt modelId="{E0DDFDB3-2EFA-4393-9190-7FBA3CADAA73}">
      <dgm:prSet phldrT="[Testo]"/>
      <dgm:spPr/>
      <dgm:t>
        <a:bodyPr/>
        <a:lstStyle/>
        <a:p>
          <a:pPr algn="just"/>
          <a:r>
            <a:rPr lang="it-IT" baseline="0" dirty="0">
              <a:solidFill>
                <a:srgbClr val="002060"/>
              </a:solidFill>
            </a:rPr>
            <a:t>Rilevando il principio di cassa non sono mai rateizzabili</a:t>
          </a:r>
        </a:p>
      </dgm:t>
    </dgm:pt>
    <dgm:pt modelId="{2C15E6D9-3793-4217-A6D7-180DB4DFBD61}" type="parTrans" cxnId="{B8238EF7-94BB-4489-829B-6532552A8BCC}">
      <dgm:prSet/>
      <dgm:spPr/>
      <dgm:t>
        <a:bodyPr/>
        <a:lstStyle/>
        <a:p>
          <a:endParaRPr lang="it-IT"/>
        </a:p>
      </dgm:t>
    </dgm:pt>
    <dgm:pt modelId="{83C22180-8D84-4F79-B962-CE0225219DBA}" type="sibTrans" cxnId="{B8238EF7-94BB-4489-829B-6532552A8BCC}">
      <dgm:prSet/>
      <dgm:spPr/>
      <dgm:t>
        <a:bodyPr/>
        <a:lstStyle/>
        <a:p>
          <a:endParaRPr lang="it-IT"/>
        </a:p>
      </dgm:t>
    </dgm:pt>
    <dgm:pt modelId="{56E3F52D-6B24-487B-B18C-E74F6D43EB4D}" type="pres">
      <dgm:prSet presAssocID="{A43C2C8A-9456-46C9-85AE-A8E97F8C3805}" presName="linear" presStyleCnt="0">
        <dgm:presLayoutVars>
          <dgm:animLvl val="lvl"/>
          <dgm:resizeHandles val="exact"/>
        </dgm:presLayoutVars>
      </dgm:prSet>
      <dgm:spPr/>
    </dgm:pt>
    <dgm:pt modelId="{01CC81E7-789B-4D80-9A98-F5D3FC37D4A8}" type="pres">
      <dgm:prSet presAssocID="{4B02D8A6-21E6-4157-81F9-9F89FA3012C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BDB0C7E8-239C-46A2-A1F4-D03096A6B39E}" type="pres">
      <dgm:prSet presAssocID="{4B02D8A6-21E6-4157-81F9-9F89FA3012C1}" presName="childText" presStyleLbl="revTx" presStyleIdx="0" presStyleCnt="2">
        <dgm:presLayoutVars>
          <dgm:bulletEnabled val="1"/>
        </dgm:presLayoutVars>
      </dgm:prSet>
      <dgm:spPr/>
    </dgm:pt>
    <dgm:pt modelId="{9FA9D4A5-4734-4AE5-884B-6E90384A8527}" type="pres">
      <dgm:prSet presAssocID="{1C28EAD8-4236-4612-A2F5-601D8EC8EEE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93DFB94-D714-43C0-A6E0-9B48B4DA2355}" type="pres">
      <dgm:prSet presAssocID="{1C28EAD8-4236-4612-A2F5-601D8EC8EEE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C8E0851F-C0DA-4F9C-8814-110313098AFB}" type="presOf" srcId="{E0DDFDB3-2EFA-4393-9190-7FBA3CADAA73}" destId="{393DFB94-D714-43C0-A6E0-9B48B4DA2355}" srcOrd="0" destOrd="0" presId="urn:microsoft.com/office/officeart/2005/8/layout/vList2"/>
    <dgm:cxn modelId="{A393AD3C-643A-454E-8661-16AEFB179E9A}" srcId="{A43C2C8A-9456-46C9-85AE-A8E97F8C3805}" destId="{4B02D8A6-21E6-4157-81F9-9F89FA3012C1}" srcOrd="0" destOrd="0" parTransId="{A05644F4-4A5D-4D94-A767-A930E32D3FDB}" sibTransId="{3D42A86C-F212-4C6F-8380-04FD2070AE31}"/>
    <dgm:cxn modelId="{62D16577-3EA2-4748-BBB2-227BB6AF760C}" type="presOf" srcId="{4B02D8A6-21E6-4157-81F9-9F89FA3012C1}" destId="{01CC81E7-789B-4D80-9A98-F5D3FC37D4A8}" srcOrd="0" destOrd="0" presId="urn:microsoft.com/office/officeart/2005/8/layout/vList2"/>
    <dgm:cxn modelId="{FA8296A2-156A-4CCA-BDF4-EA0FEEB857AC}" type="presOf" srcId="{431827DD-C413-4CB8-99C2-9825A3D34FA4}" destId="{BDB0C7E8-239C-46A2-A1F4-D03096A6B39E}" srcOrd="0" destOrd="0" presId="urn:microsoft.com/office/officeart/2005/8/layout/vList2"/>
    <dgm:cxn modelId="{871F9EAD-6D83-48EB-9F73-0B42E7B532A8}" type="presOf" srcId="{A43C2C8A-9456-46C9-85AE-A8E97F8C3805}" destId="{56E3F52D-6B24-487B-B18C-E74F6D43EB4D}" srcOrd="0" destOrd="0" presId="urn:microsoft.com/office/officeart/2005/8/layout/vList2"/>
    <dgm:cxn modelId="{6C81CEAE-A7A6-4EB7-ACA8-5738A01147B2}" srcId="{4B02D8A6-21E6-4157-81F9-9F89FA3012C1}" destId="{431827DD-C413-4CB8-99C2-9825A3D34FA4}" srcOrd="0" destOrd="0" parTransId="{6CED75D1-B394-44B0-803C-0719AA8102A5}" sibTransId="{2C56186B-7367-4948-BDC7-43DE7B45D517}"/>
    <dgm:cxn modelId="{52F2E0E7-246E-4706-8099-87271D1F3D7F}" srcId="{A43C2C8A-9456-46C9-85AE-A8E97F8C3805}" destId="{1C28EAD8-4236-4612-A2F5-601D8EC8EEED}" srcOrd="1" destOrd="0" parTransId="{924E6907-E25C-401B-9B0F-C34336C66FD3}" sibTransId="{41F339AE-AFD9-430B-9AE5-D3717DA05AD8}"/>
    <dgm:cxn modelId="{921929EB-E624-4D72-89C9-DC153AF7D64B}" type="presOf" srcId="{1C28EAD8-4236-4612-A2F5-601D8EC8EEED}" destId="{9FA9D4A5-4734-4AE5-884B-6E90384A8527}" srcOrd="0" destOrd="0" presId="urn:microsoft.com/office/officeart/2005/8/layout/vList2"/>
    <dgm:cxn modelId="{B8238EF7-94BB-4489-829B-6532552A8BCC}" srcId="{1C28EAD8-4236-4612-A2F5-601D8EC8EEED}" destId="{E0DDFDB3-2EFA-4393-9190-7FBA3CADAA73}" srcOrd="0" destOrd="0" parTransId="{2C15E6D9-3793-4217-A6D7-180DB4DFBD61}" sibTransId="{83C22180-8D84-4F79-B962-CE0225219DBA}"/>
    <dgm:cxn modelId="{8C8242A8-BCF8-465E-BDF1-5EAEE68FDB19}" type="presParOf" srcId="{56E3F52D-6B24-487B-B18C-E74F6D43EB4D}" destId="{01CC81E7-789B-4D80-9A98-F5D3FC37D4A8}" srcOrd="0" destOrd="0" presId="urn:microsoft.com/office/officeart/2005/8/layout/vList2"/>
    <dgm:cxn modelId="{957102FF-BEA4-4117-B36D-3558EF36E5FA}" type="presParOf" srcId="{56E3F52D-6B24-487B-B18C-E74F6D43EB4D}" destId="{BDB0C7E8-239C-46A2-A1F4-D03096A6B39E}" srcOrd="1" destOrd="0" presId="urn:microsoft.com/office/officeart/2005/8/layout/vList2"/>
    <dgm:cxn modelId="{3EE951D3-9F06-4015-A7DA-8D73B080EA3F}" type="presParOf" srcId="{56E3F52D-6B24-487B-B18C-E74F6D43EB4D}" destId="{9FA9D4A5-4734-4AE5-884B-6E90384A8527}" srcOrd="2" destOrd="0" presId="urn:microsoft.com/office/officeart/2005/8/layout/vList2"/>
    <dgm:cxn modelId="{40070DFE-BA35-477D-851E-44E887019467}" type="presParOf" srcId="{56E3F52D-6B24-487B-B18C-E74F6D43EB4D}" destId="{393DFB94-D714-43C0-A6E0-9B48B4DA235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4703666A-62F3-43A3-8DC5-79403B6784E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4CB232A-F346-43A8-8EB7-2F48B9C088C0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Cessione del contratto di leasing avente ad oggetto beni mobili e immobili</a:t>
          </a:r>
        </a:p>
      </dgm:t>
    </dgm:pt>
    <dgm:pt modelId="{D4D201C1-CA68-484F-9990-48CF41311101}" type="parTrans" cxnId="{80B594EA-F775-4D1C-857D-EBEB32D7DAFE}">
      <dgm:prSet/>
      <dgm:spPr/>
      <dgm:t>
        <a:bodyPr/>
        <a:lstStyle/>
        <a:p>
          <a:endParaRPr lang="it-IT"/>
        </a:p>
      </dgm:t>
    </dgm:pt>
    <dgm:pt modelId="{BBC768E5-B3D6-486A-A838-47EE15EF11EC}" type="sibTrans" cxnId="{80B594EA-F775-4D1C-857D-EBEB32D7DAFE}">
      <dgm:prSet/>
      <dgm:spPr/>
      <dgm:t>
        <a:bodyPr/>
        <a:lstStyle/>
        <a:p>
          <a:endParaRPr lang="it-IT"/>
        </a:p>
      </dgm:t>
    </dgm:pt>
    <dgm:pt modelId="{E1D06359-282A-45DD-A9B8-9296D01CB21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Valore normale al netto del prezzo di riscatto e dei canoni residui attualizzati alla data della cessione</a:t>
          </a:r>
        </a:p>
      </dgm:t>
    </dgm:pt>
    <dgm:pt modelId="{91E99003-E9CF-49AA-8465-39FBB1A1083E}" type="parTrans" cxnId="{6C8239A3-72E3-4C77-8C14-971C7C9A9066}">
      <dgm:prSet/>
      <dgm:spPr/>
      <dgm:t>
        <a:bodyPr/>
        <a:lstStyle/>
        <a:p>
          <a:endParaRPr lang="it-IT"/>
        </a:p>
      </dgm:t>
    </dgm:pt>
    <dgm:pt modelId="{EEA412AD-D9CB-42B4-9C88-EE746ABB86C1}" type="sibTrans" cxnId="{6C8239A3-72E3-4C77-8C14-971C7C9A9066}">
      <dgm:prSet/>
      <dgm:spPr/>
      <dgm:t>
        <a:bodyPr/>
        <a:lstStyle/>
        <a:p>
          <a:endParaRPr lang="it-IT"/>
        </a:p>
      </dgm:t>
    </dgm:pt>
    <dgm:pt modelId="{B97242BE-C7A3-4E13-A9ED-51B421DBC491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Sopravvenienza attiva</a:t>
          </a:r>
        </a:p>
      </dgm:t>
    </dgm:pt>
    <dgm:pt modelId="{AE490EF2-7835-426E-8D46-57534C55BF57}" type="parTrans" cxnId="{89CF6BEE-669F-486E-9086-30826F55BEE7}">
      <dgm:prSet/>
      <dgm:spPr/>
      <dgm:t>
        <a:bodyPr/>
        <a:lstStyle/>
        <a:p>
          <a:endParaRPr lang="it-IT"/>
        </a:p>
      </dgm:t>
    </dgm:pt>
    <dgm:pt modelId="{CC2825B8-356B-445A-8509-BDEC781D8C5A}" type="sibTrans" cxnId="{89CF6BEE-669F-486E-9086-30826F55BEE7}">
      <dgm:prSet/>
      <dgm:spPr/>
      <dgm:t>
        <a:bodyPr/>
        <a:lstStyle/>
        <a:p>
          <a:endParaRPr lang="it-IT"/>
        </a:p>
      </dgm:t>
    </dgm:pt>
    <dgm:pt modelId="{AB430C69-E690-4666-B501-239414C8FD74}" type="pres">
      <dgm:prSet presAssocID="{4703666A-62F3-43A3-8DC5-79403B6784E0}" presName="CompostProcess" presStyleCnt="0">
        <dgm:presLayoutVars>
          <dgm:dir/>
          <dgm:resizeHandles val="exact"/>
        </dgm:presLayoutVars>
      </dgm:prSet>
      <dgm:spPr/>
    </dgm:pt>
    <dgm:pt modelId="{6E0521E4-6E82-47B3-ADFD-0B01C107D906}" type="pres">
      <dgm:prSet presAssocID="{4703666A-62F3-43A3-8DC5-79403B6784E0}" presName="arrow" presStyleLbl="bgShp" presStyleIdx="0" presStyleCnt="1"/>
      <dgm:spPr/>
    </dgm:pt>
    <dgm:pt modelId="{DF525EEC-9A2A-4E5E-A65B-9103D712EBA0}" type="pres">
      <dgm:prSet presAssocID="{4703666A-62F3-43A3-8DC5-79403B6784E0}" presName="linearProcess" presStyleCnt="0"/>
      <dgm:spPr/>
    </dgm:pt>
    <dgm:pt modelId="{137B64A6-E1E8-4399-84B0-95F4964583AF}" type="pres">
      <dgm:prSet presAssocID="{F4CB232A-F346-43A8-8EB7-2F48B9C088C0}" presName="textNode" presStyleLbl="node1" presStyleIdx="0" presStyleCnt="3">
        <dgm:presLayoutVars>
          <dgm:bulletEnabled val="1"/>
        </dgm:presLayoutVars>
      </dgm:prSet>
      <dgm:spPr/>
    </dgm:pt>
    <dgm:pt modelId="{B3798613-F9C7-422A-9905-43502605DA2E}" type="pres">
      <dgm:prSet presAssocID="{BBC768E5-B3D6-486A-A838-47EE15EF11EC}" presName="sibTrans" presStyleCnt="0"/>
      <dgm:spPr/>
    </dgm:pt>
    <dgm:pt modelId="{F0FB3ED0-0994-477A-9B20-E2AFD057BE5D}" type="pres">
      <dgm:prSet presAssocID="{E1D06359-282A-45DD-A9B8-9296D01CB21A}" presName="textNode" presStyleLbl="node1" presStyleIdx="1" presStyleCnt="3">
        <dgm:presLayoutVars>
          <dgm:bulletEnabled val="1"/>
        </dgm:presLayoutVars>
      </dgm:prSet>
      <dgm:spPr/>
    </dgm:pt>
    <dgm:pt modelId="{2168EF3F-3281-4FE7-8BD7-5105541BF966}" type="pres">
      <dgm:prSet presAssocID="{EEA412AD-D9CB-42B4-9C88-EE746ABB86C1}" presName="sibTrans" presStyleCnt="0"/>
      <dgm:spPr/>
    </dgm:pt>
    <dgm:pt modelId="{1F86D2F3-3AAA-47E4-AB9B-9BD1384C9384}" type="pres">
      <dgm:prSet presAssocID="{B97242BE-C7A3-4E13-A9ED-51B421DBC491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3232A11B-F1C1-4F4A-912C-319494498EEC}" type="presOf" srcId="{B97242BE-C7A3-4E13-A9ED-51B421DBC491}" destId="{1F86D2F3-3AAA-47E4-AB9B-9BD1384C9384}" srcOrd="0" destOrd="0" presId="urn:microsoft.com/office/officeart/2005/8/layout/hProcess9"/>
    <dgm:cxn modelId="{4B1EAD85-1A99-47FB-B557-E3F8111F0BD3}" type="presOf" srcId="{E1D06359-282A-45DD-A9B8-9296D01CB21A}" destId="{F0FB3ED0-0994-477A-9B20-E2AFD057BE5D}" srcOrd="0" destOrd="0" presId="urn:microsoft.com/office/officeart/2005/8/layout/hProcess9"/>
    <dgm:cxn modelId="{006F2D88-6015-4D1C-B285-231EDF61C53C}" type="presOf" srcId="{4703666A-62F3-43A3-8DC5-79403B6784E0}" destId="{AB430C69-E690-4666-B501-239414C8FD74}" srcOrd="0" destOrd="0" presId="urn:microsoft.com/office/officeart/2005/8/layout/hProcess9"/>
    <dgm:cxn modelId="{6C8239A3-72E3-4C77-8C14-971C7C9A9066}" srcId="{4703666A-62F3-43A3-8DC5-79403B6784E0}" destId="{E1D06359-282A-45DD-A9B8-9296D01CB21A}" srcOrd="1" destOrd="0" parTransId="{91E99003-E9CF-49AA-8465-39FBB1A1083E}" sibTransId="{EEA412AD-D9CB-42B4-9C88-EE746ABB86C1}"/>
    <dgm:cxn modelId="{80B594EA-F775-4D1C-857D-EBEB32D7DAFE}" srcId="{4703666A-62F3-43A3-8DC5-79403B6784E0}" destId="{F4CB232A-F346-43A8-8EB7-2F48B9C088C0}" srcOrd="0" destOrd="0" parTransId="{D4D201C1-CA68-484F-9990-48CF41311101}" sibTransId="{BBC768E5-B3D6-486A-A838-47EE15EF11EC}"/>
    <dgm:cxn modelId="{89CF6BEE-669F-486E-9086-30826F55BEE7}" srcId="{4703666A-62F3-43A3-8DC5-79403B6784E0}" destId="{B97242BE-C7A3-4E13-A9ED-51B421DBC491}" srcOrd="2" destOrd="0" parTransId="{AE490EF2-7835-426E-8D46-57534C55BF57}" sibTransId="{CC2825B8-356B-445A-8509-BDEC781D8C5A}"/>
    <dgm:cxn modelId="{23A5F8F6-3990-4AEA-B9EE-E33806057A84}" type="presOf" srcId="{F4CB232A-F346-43A8-8EB7-2F48B9C088C0}" destId="{137B64A6-E1E8-4399-84B0-95F4964583AF}" srcOrd="0" destOrd="0" presId="urn:microsoft.com/office/officeart/2005/8/layout/hProcess9"/>
    <dgm:cxn modelId="{732D1DDC-E60C-44E7-BA81-EACCA564CA40}" type="presParOf" srcId="{AB430C69-E690-4666-B501-239414C8FD74}" destId="{6E0521E4-6E82-47B3-ADFD-0B01C107D906}" srcOrd="0" destOrd="0" presId="urn:microsoft.com/office/officeart/2005/8/layout/hProcess9"/>
    <dgm:cxn modelId="{4D49085D-CB27-42AD-BD35-B2EEFB508B56}" type="presParOf" srcId="{AB430C69-E690-4666-B501-239414C8FD74}" destId="{DF525EEC-9A2A-4E5E-A65B-9103D712EBA0}" srcOrd="1" destOrd="0" presId="urn:microsoft.com/office/officeart/2005/8/layout/hProcess9"/>
    <dgm:cxn modelId="{56105ED9-BF49-4E35-B141-D2823A765780}" type="presParOf" srcId="{DF525EEC-9A2A-4E5E-A65B-9103D712EBA0}" destId="{137B64A6-E1E8-4399-84B0-95F4964583AF}" srcOrd="0" destOrd="0" presId="urn:microsoft.com/office/officeart/2005/8/layout/hProcess9"/>
    <dgm:cxn modelId="{5F4FB914-9BC8-4FC7-942C-643910486005}" type="presParOf" srcId="{DF525EEC-9A2A-4E5E-A65B-9103D712EBA0}" destId="{B3798613-F9C7-422A-9905-43502605DA2E}" srcOrd="1" destOrd="0" presId="urn:microsoft.com/office/officeart/2005/8/layout/hProcess9"/>
    <dgm:cxn modelId="{E9571C6F-DAD6-49C0-90C3-3207B19DD460}" type="presParOf" srcId="{DF525EEC-9A2A-4E5E-A65B-9103D712EBA0}" destId="{F0FB3ED0-0994-477A-9B20-E2AFD057BE5D}" srcOrd="2" destOrd="0" presId="urn:microsoft.com/office/officeart/2005/8/layout/hProcess9"/>
    <dgm:cxn modelId="{94DA0811-4BBF-47A8-9951-98EB0C4D3A44}" type="presParOf" srcId="{DF525EEC-9A2A-4E5E-A65B-9103D712EBA0}" destId="{2168EF3F-3281-4FE7-8BD7-5105541BF966}" srcOrd="3" destOrd="0" presId="urn:microsoft.com/office/officeart/2005/8/layout/hProcess9"/>
    <dgm:cxn modelId="{D651B4CB-E35C-44F2-BA22-60EE5C7D54CA}" type="presParOf" srcId="{DF525EEC-9A2A-4E5E-A65B-9103D712EBA0}" destId="{1F86D2F3-3AAA-47E4-AB9B-9BD1384C938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18B069F8-BCE9-4079-8752-E936881FF29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2BCA35C-74E2-4C7B-BDD8-1BB17A5607FB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Dal 1° gennaio 2024</a:t>
          </a:r>
        </a:p>
      </dgm:t>
    </dgm:pt>
    <dgm:pt modelId="{9253CAD4-782F-4CDC-BBF2-58898104EE39}" type="parTrans" cxnId="{96AD8AE1-B118-49FD-8D6D-1CDAC23C8897}">
      <dgm:prSet/>
      <dgm:spPr/>
      <dgm:t>
        <a:bodyPr/>
        <a:lstStyle/>
        <a:p>
          <a:endParaRPr lang="it-IT"/>
        </a:p>
      </dgm:t>
    </dgm:pt>
    <dgm:pt modelId="{7C2C334E-0314-4B63-A918-742F419D8F48}" type="sibTrans" cxnId="{96AD8AE1-B118-49FD-8D6D-1CDAC23C8897}">
      <dgm:prSet/>
      <dgm:spPr/>
      <dgm:t>
        <a:bodyPr/>
        <a:lstStyle/>
        <a:p>
          <a:endParaRPr lang="it-IT"/>
        </a:p>
      </dgm:t>
    </dgm:pt>
    <dgm:pt modelId="{2C028761-DEDA-4DE5-AA30-8976E7694FE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Rilevano le sopravvenienza attive</a:t>
          </a:r>
        </a:p>
      </dgm:t>
    </dgm:pt>
    <dgm:pt modelId="{BBDA2CC9-2123-40B7-98A9-7BE7325C924E}" type="parTrans" cxnId="{3114187C-01B2-4ABD-A191-B16A9357D674}">
      <dgm:prSet/>
      <dgm:spPr/>
      <dgm:t>
        <a:bodyPr/>
        <a:lstStyle/>
        <a:p>
          <a:endParaRPr lang="it-IT"/>
        </a:p>
      </dgm:t>
    </dgm:pt>
    <dgm:pt modelId="{076357AB-299D-43D3-9E8F-2CA27B36A7E1}" type="sibTrans" cxnId="{3114187C-01B2-4ABD-A191-B16A9357D674}">
      <dgm:prSet/>
      <dgm:spPr/>
      <dgm:t>
        <a:bodyPr/>
        <a:lstStyle/>
        <a:p>
          <a:endParaRPr lang="it-IT"/>
        </a:p>
      </dgm:t>
    </dgm:pt>
    <dgm:pt modelId="{C1946A35-9E03-4200-88D2-69DED8D3271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Rilevano le sopravvenienze passive</a:t>
          </a:r>
        </a:p>
      </dgm:t>
    </dgm:pt>
    <dgm:pt modelId="{0F46F56B-5D5C-4391-9C6D-9DCB94133A6B}" type="parTrans" cxnId="{2A45D832-BE4A-4A1C-A5F5-C9E6E08CF52E}">
      <dgm:prSet/>
      <dgm:spPr/>
      <dgm:t>
        <a:bodyPr/>
        <a:lstStyle/>
        <a:p>
          <a:endParaRPr lang="it-IT"/>
        </a:p>
      </dgm:t>
    </dgm:pt>
    <dgm:pt modelId="{CA0C5F7C-9497-493C-8F61-E6BF129BE126}" type="sibTrans" cxnId="{2A45D832-BE4A-4A1C-A5F5-C9E6E08CF52E}">
      <dgm:prSet/>
      <dgm:spPr/>
      <dgm:t>
        <a:bodyPr/>
        <a:lstStyle/>
        <a:p>
          <a:endParaRPr lang="it-IT"/>
        </a:p>
      </dgm:t>
    </dgm:pt>
    <dgm:pt modelId="{606E1C43-ED1E-433C-80C0-E6BACE654CF6}" type="pres">
      <dgm:prSet presAssocID="{18B069F8-BCE9-4079-8752-E936881FF29C}" presName="linear" presStyleCnt="0">
        <dgm:presLayoutVars>
          <dgm:dir/>
          <dgm:animLvl val="lvl"/>
          <dgm:resizeHandles val="exact"/>
        </dgm:presLayoutVars>
      </dgm:prSet>
      <dgm:spPr/>
    </dgm:pt>
    <dgm:pt modelId="{716B1462-F768-42E2-BBEA-A1A5E1768993}" type="pres">
      <dgm:prSet presAssocID="{D2BCA35C-74E2-4C7B-BDD8-1BB17A5607FB}" presName="parentLin" presStyleCnt="0"/>
      <dgm:spPr/>
    </dgm:pt>
    <dgm:pt modelId="{FF707ABC-D462-4592-9670-4B65A4A976F2}" type="pres">
      <dgm:prSet presAssocID="{D2BCA35C-74E2-4C7B-BDD8-1BB17A5607FB}" presName="parentLeftMargin" presStyleLbl="node1" presStyleIdx="0" presStyleCnt="3"/>
      <dgm:spPr/>
    </dgm:pt>
    <dgm:pt modelId="{EFB5AD96-834E-4426-8CF7-0569E8585C7D}" type="pres">
      <dgm:prSet presAssocID="{D2BCA35C-74E2-4C7B-BDD8-1BB17A5607F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346D42B-7173-419E-9FF4-601E88F2676B}" type="pres">
      <dgm:prSet presAssocID="{D2BCA35C-74E2-4C7B-BDD8-1BB17A5607FB}" presName="negativeSpace" presStyleCnt="0"/>
      <dgm:spPr/>
    </dgm:pt>
    <dgm:pt modelId="{25919E34-5112-4F3D-A4AE-7532E7731D1A}" type="pres">
      <dgm:prSet presAssocID="{D2BCA35C-74E2-4C7B-BDD8-1BB17A5607FB}" presName="childText" presStyleLbl="conFgAcc1" presStyleIdx="0" presStyleCnt="3">
        <dgm:presLayoutVars>
          <dgm:bulletEnabled val="1"/>
        </dgm:presLayoutVars>
      </dgm:prSet>
      <dgm:spPr/>
    </dgm:pt>
    <dgm:pt modelId="{04AA77AA-78CD-4520-820D-4BBA0B1103BB}" type="pres">
      <dgm:prSet presAssocID="{7C2C334E-0314-4B63-A918-742F419D8F48}" presName="spaceBetweenRectangles" presStyleCnt="0"/>
      <dgm:spPr/>
    </dgm:pt>
    <dgm:pt modelId="{D5F0F47D-D877-4F91-9527-475705E807D0}" type="pres">
      <dgm:prSet presAssocID="{2C028761-DEDA-4DE5-AA30-8976E7694FEA}" presName="parentLin" presStyleCnt="0"/>
      <dgm:spPr/>
    </dgm:pt>
    <dgm:pt modelId="{7EA1D1FF-FD01-4B53-AAD4-2BB3528E35AC}" type="pres">
      <dgm:prSet presAssocID="{2C028761-DEDA-4DE5-AA30-8976E7694FEA}" presName="parentLeftMargin" presStyleLbl="node1" presStyleIdx="0" presStyleCnt="3"/>
      <dgm:spPr/>
    </dgm:pt>
    <dgm:pt modelId="{2A5455E4-7ADB-4656-8774-69AEC675628C}" type="pres">
      <dgm:prSet presAssocID="{2C028761-DEDA-4DE5-AA30-8976E7694FEA}" presName="parentText" presStyleLbl="node1" presStyleIdx="1" presStyleCnt="3" custLinFactNeighborX="6389" custLinFactNeighborY="-2634">
        <dgm:presLayoutVars>
          <dgm:chMax val="0"/>
          <dgm:bulletEnabled val="1"/>
        </dgm:presLayoutVars>
      </dgm:prSet>
      <dgm:spPr/>
    </dgm:pt>
    <dgm:pt modelId="{81E26AC8-EF40-4CA9-B890-CC2F969F1B91}" type="pres">
      <dgm:prSet presAssocID="{2C028761-DEDA-4DE5-AA30-8976E7694FEA}" presName="negativeSpace" presStyleCnt="0"/>
      <dgm:spPr/>
    </dgm:pt>
    <dgm:pt modelId="{F5334CD0-1CD1-4C41-9D1D-8AA9FC2C40BB}" type="pres">
      <dgm:prSet presAssocID="{2C028761-DEDA-4DE5-AA30-8976E7694FEA}" presName="childText" presStyleLbl="conFgAcc1" presStyleIdx="1" presStyleCnt="3">
        <dgm:presLayoutVars>
          <dgm:bulletEnabled val="1"/>
        </dgm:presLayoutVars>
      </dgm:prSet>
      <dgm:spPr/>
    </dgm:pt>
    <dgm:pt modelId="{9F8C827F-365E-444E-8E90-5A8805B8EC3B}" type="pres">
      <dgm:prSet presAssocID="{076357AB-299D-43D3-9E8F-2CA27B36A7E1}" presName="spaceBetweenRectangles" presStyleCnt="0"/>
      <dgm:spPr/>
    </dgm:pt>
    <dgm:pt modelId="{F4C384D2-8EFD-4885-AC92-4DA40B078E59}" type="pres">
      <dgm:prSet presAssocID="{C1946A35-9E03-4200-88D2-69DED8D3271A}" presName="parentLin" presStyleCnt="0"/>
      <dgm:spPr/>
    </dgm:pt>
    <dgm:pt modelId="{ECF1BE73-DF5C-47A5-8002-55056E5D9F92}" type="pres">
      <dgm:prSet presAssocID="{C1946A35-9E03-4200-88D2-69DED8D3271A}" presName="parentLeftMargin" presStyleLbl="node1" presStyleIdx="1" presStyleCnt="3"/>
      <dgm:spPr/>
    </dgm:pt>
    <dgm:pt modelId="{DEEE5D1F-AF44-46F1-AA79-6DF8A55ECB7D}" type="pres">
      <dgm:prSet presAssocID="{C1946A35-9E03-4200-88D2-69DED8D3271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A7BC867-3E74-4A7F-87E4-A9B5EDCAF129}" type="pres">
      <dgm:prSet presAssocID="{C1946A35-9E03-4200-88D2-69DED8D3271A}" presName="negativeSpace" presStyleCnt="0"/>
      <dgm:spPr/>
    </dgm:pt>
    <dgm:pt modelId="{3118D327-9E21-4C54-B2DC-3E6731E601F1}" type="pres">
      <dgm:prSet presAssocID="{C1946A35-9E03-4200-88D2-69DED8D3271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5ED2B25-146A-483D-9D56-975022C23E04}" type="presOf" srcId="{2C028761-DEDA-4DE5-AA30-8976E7694FEA}" destId="{2A5455E4-7ADB-4656-8774-69AEC675628C}" srcOrd="1" destOrd="0" presId="urn:microsoft.com/office/officeart/2005/8/layout/list1"/>
    <dgm:cxn modelId="{2A45D832-BE4A-4A1C-A5F5-C9E6E08CF52E}" srcId="{18B069F8-BCE9-4079-8752-E936881FF29C}" destId="{C1946A35-9E03-4200-88D2-69DED8D3271A}" srcOrd="2" destOrd="0" parTransId="{0F46F56B-5D5C-4391-9C6D-9DCB94133A6B}" sibTransId="{CA0C5F7C-9497-493C-8F61-E6BF129BE126}"/>
    <dgm:cxn modelId="{D0854F51-11BC-4CFD-9FAA-C8A6500FE318}" type="presOf" srcId="{2C028761-DEDA-4DE5-AA30-8976E7694FEA}" destId="{7EA1D1FF-FD01-4B53-AAD4-2BB3528E35AC}" srcOrd="0" destOrd="0" presId="urn:microsoft.com/office/officeart/2005/8/layout/list1"/>
    <dgm:cxn modelId="{92AF9E7B-B0F2-41DF-9928-5205384F6C53}" type="presOf" srcId="{D2BCA35C-74E2-4C7B-BDD8-1BB17A5607FB}" destId="{EFB5AD96-834E-4426-8CF7-0569E8585C7D}" srcOrd="1" destOrd="0" presId="urn:microsoft.com/office/officeart/2005/8/layout/list1"/>
    <dgm:cxn modelId="{3114187C-01B2-4ABD-A191-B16A9357D674}" srcId="{18B069F8-BCE9-4079-8752-E936881FF29C}" destId="{2C028761-DEDA-4DE5-AA30-8976E7694FEA}" srcOrd="1" destOrd="0" parTransId="{BBDA2CC9-2123-40B7-98A9-7BE7325C924E}" sibTransId="{076357AB-299D-43D3-9E8F-2CA27B36A7E1}"/>
    <dgm:cxn modelId="{25B64C8C-8DDA-40F9-B6CF-643A82E53B8E}" type="presOf" srcId="{C1946A35-9E03-4200-88D2-69DED8D3271A}" destId="{ECF1BE73-DF5C-47A5-8002-55056E5D9F92}" srcOrd="0" destOrd="0" presId="urn:microsoft.com/office/officeart/2005/8/layout/list1"/>
    <dgm:cxn modelId="{B416849C-AA08-436B-ACB7-8AE6AE270FA1}" type="presOf" srcId="{C1946A35-9E03-4200-88D2-69DED8D3271A}" destId="{DEEE5D1F-AF44-46F1-AA79-6DF8A55ECB7D}" srcOrd="1" destOrd="0" presId="urn:microsoft.com/office/officeart/2005/8/layout/list1"/>
    <dgm:cxn modelId="{718463CB-AD3E-4BFB-A67B-83E19C9B3E7B}" type="presOf" srcId="{D2BCA35C-74E2-4C7B-BDD8-1BB17A5607FB}" destId="{FF707ABC-D462-4592-9670-4B65A4A976F2}" srcOrd="0" destOrd="0" presId="urn:microsoft.com/office/officeart/2005/8/layout/list1"/>
    <dgm:cxn modelId="{83CD5ED3-84AA-4D0F-8A44-8D256E8F892F}" type="presOf" srcId="{18B069F8-BCE9-4079-8752-E936881FF29C}" destId="{606E1C43-ED1E-433C-80C0-E6BACE654CF6}" srcOrd="0" destOrd="0" presId="urn:microsoft.com/office/officeart/2005/8/layout/list1"/>
    <dgm:cxn modelId="{96AD8AE1-B118-49FD-8D6D-1CDAC23C8897}" srcId="{18B069F8-BCE9-4079-8752-E936881FF29C}" destId="{D2BCA35C-74E2-4C7B-BDD8-1BB17A5607FB}" srcOrd="0" destOrd="0" parTransId="{9253CAD4-782F-4CDC-BBF2-58898104EE39}" sibTransId="{7C2C334E-0314-4B63-A918-742F419D8F48}"/>
    <dgm:cxn modelId="{E626460D-A7E7-4FB8-8074-FBC4A6858F2F}" type="presParOf" srcId="{606E1C43-ED1E-433C-80C0-E6BACE654CF6}" destId="{716B1462-F768-42E2-BBEA-A1A5E1768993}" srcOrd="0" destOrd="0" presId="urn:microsoft.com/office/officeart/2005/8/layout/list1"/>
    <dgm:cxn modelId="{2D1CE75A-3BC1-4146-91B9-DAF5FA0031DA}" type="presParOf" srcId="{716B1462-F768-42E2-BBEA-A1A5E1768993}" destId="{FF707ABC-D462-4592-9670-4B65A4A976F2}" srcOrd="0" destOrd="0" presId="urn:microsoft.com/office/officeart/2005/8/layout/list1"/>
    <dgm:cxn modelId="{C6068D90-5C50-4CA1-B388-F0784013768B}" type="presParOf" srcId="{716B1462-F768-42E2-BBEA-A1A5E1768993}" destId="{EFB5AD96-834E-4426-8CF7-0569E8585C7D}" srcOrd="1" destOrd="0" presId="urn:microsoft.com/office/officeart/2005/8/layout/list1"/>
    <dgm:cxn modelId="{6D4BE585-9EB6-4C36-BFC5-A73B0E724B61}" type="presParOf" srcId="{606E1C43-ED1E-433C-80C0-E6BACE654CF6}" destId="{D346D42B-7173-419E-9FF4-601E88F2676B}" srcOrd="1" destOrd="0" presId="urn:microsoft.com/office/officeart/2005/8/layout/list1"/>
    <dgm:cxn modelId="{13D00CCA-3720-472E-921B-2769407448C3}" type="presParOf" srcId="{606E1C43-ED1E-433C-80C0-E6BACE654CF6}" destId="{25919E34-5112-4F3D-A4AE-7532E7731D1A}" srcOrd="2" destOrd="0" presId="urn:microsoft.com/office/officeart/2005/8/layout/list1"/>
    <dgm:cxn modelId="{AD180715-CDC1-407A-9736-3D26E8DE7DAD}" type="presParOf" srcId="{606E1C43-ED1E-433C-80C0-E6BACE654CF6}" destId="{04AA77AA-78CD-4520-820D-4BBA0B1103BB}" srcOrd="3" destOrd="0" presId="urn:microsoft.com/office/officeart/2005/8/layout/list1"/>
    <dgm:cxn modelId="{BE7FA525-51C9-4532-A8CA-A0551EEF86CA}" type="presParOf" srcId="{606E1C43-ED1E-433C-80C0-E6BACE654CF6}" destId="{D5F0F47D-D877-4F91-9527-475705E807D0}" srcOrd="4" destOrd="0" presId="urn:microsoft.com/office/officeart/2005/8/layout/list1"/>
    <dgm:cxn modelId="{1D36B661-5001-496B-B419-F755BB07011A}" type="presParOf" srcId="{D5F0F47D-D877-4F91-9527-475705E807D0}" destId="{7EA1D1FF-FD01-4B53-AAD4-2BB3528E35AC}" srcOrd="0" destOrd="0" presId="urn:microsoft.com/office/officeart/2005/8/layout/list1"/>
    <dgm:cxn modelId="{A7F40158-6898-4E70-BFE0-D4ACF16232DE}" type="presParOf" srcId="{D5F0F47D-D877-4F91-9527-475705E807D0}" destId="{2A5455E4-7ADB-4656-8774-69AEC675628C}" srcOrd="1" destOrd="0" presId="urn:microsoft.com/office/officeart/2005/8/layout/list1"/>
    <dgm:cxn modelId="{B1074E77-AD80-4E66-9989-0DD28BDE737E}" type="presParOf" srcId="{606E1C43-ED1E-433C-80C0-E6BACE654CF6}" destId="{81E26AC8-EF40-4CA9-B890-CC2F969F1B91}" srcOrd="5" destOrd="0" presId="urn:microsoft.com/office/officeart/2005/8/layout/list1"/>
    <dgm:cxn modelId="{84F536FE-E9D6-4583-A434-7CDE8566D7DE}" type="presParOf" srcId="{606E1C43-ED1E-433C-80C0-E6BACE654CF6}" destId="{F5334CD0-1CD1-4C41-9D1D-8AA9FC2C40BB}" srcOrd="6" destOrd="0" presId="urn:microsoft.com/office/officeart/2005/8/layout/list1"/>
    <dgm:cxn modelId="{7E8D87BC-C3B2-42E6-8F81-1DC4F20CE780}" type="presParOf" srcId="{606E1C43-ED1E-433C-80C0-E6BACE654CF6}" destId="{9F8C827F-365E-444E-8E90-5A8805B8EC3B}" srcOrd="7" destOrd="0" presId="urn:microsoft.com/office/officeart/2005/8/layout/list1"/>
    <dgm:cxn modelId="{C51A024C-182B-444B-962B-CBA2D4A1D92A}" type="presParOf" srcId="{606E1C43-ED1E-433C-80C0-E6BACE654CF6}" destId="{F4C384D2-8EFD-4885-AC92-4DA40B078E59}" srcOrd="8" destOrd="0" presId="urn:microsoft.com/office/officeart/2005/8/layout/list1"/>
    <dgm:cxn modelId="{4807A1EC-D04B-4F89-B740-6D5C50526383}" type="presParOf" srcId="{F4C384D2-8EFD-4885-AC92-4DA40B078E59}" destId="{ECF1BE73-DF5C-47A5-8002-55056E5D9F92}" srcOrd="0" destOrd="0" presId="urn:microsoft.com/office/officeart/2005/8/layout/list1"/>
    <dgm:cxn modelId="{4A7563EF-CE9A-4497-ACF6-87F168CEF6DC}" type="presParOf" srcId="{F4C384D2-8EFD-4885-AC92-4DA40B078E59}" destId="{DEEE5D1F-AF44-46F1-AA79-6DF8A55ECB7D}" srcOrd="1" destOrd="0" presId="urn:microsoft.com/office/officeart/2005/8/layout/list1"/>
    <dgm:cxn modelId="{A553C216-271C-44CC-B66E-E6B23D04BE9E}" type="presParOf" srcId="{606E1C43-ED1E-433C-80C0-E6BACE654CF6}" destId="{2A7BC867-3E74-4A7F-87E4-A9B5EDCAF129}" srcOrd="9" destOrd="0" presId="urn:microsoft.com/office/officeart/2005/8/layout/list1"/>
    <dgm:cxn modelId="{8D5927B8-9119-4F6A-8037-7096E8614355}" type="presParOf" srcId="{606E1C43-ED1E-433C-80C0-E6BACE654CF6}" destId="{3118D327-9E21-4C54-B2DC-3E6731E601F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2962C21D-677A-4F3B-B3AB-9CB2A50EB1D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D9FFB60-21C5-4900-876D-6AD1F9F124AE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Corrispettivi cessione clientela</a:t>
          </a:r>
        </a:p>
      </dgm:t>
    </dgm:pt>
    <dgm:pt modelId="{45E9617A-56F1-4038-8A1B-3415F925F285}" type="parTrans" cxnId="{5A2F2C2F-FC78-4AA7-9DEE-E6951F6370F9}">
      <dgm:prSet/>
      <dgm:spPr/>
      <dgm:t>
        <a:bodyPr/>
        <a:lstStyle/>
        <a:p>
          <a:endParaRPr lang="it-IT"/>
        </a:p>
      </dgm:t>
    </dgm:pt>
    <dgm:pt modelId="{8AA509C3-4105-4078-8828-B16B638F6840}" type="sibTrans" cxnId="{5A2F2C2F-FC78-4AA7-9DEE-E6951F6370F9}">
      <dgm:prSet/>
      <dgm:spPr/>
      <dgm:t>
        <a:bodyPr/>
        <a:lstStyle/>
        <a:p>
          <a:endParaRPr lang="it-IT"/>
        </a:p>
      </dgm:t>
    </dgm:pt>
    <dgm:pt modelId="{BEDFEAA2-922B-4318-9DFB-C8AB25B98A8F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Concorrono a formare il reddito</a:t>
          </a:r>
        </a:p>
      </dgm:t>
    </dgm:pt>
    <dgm:pt modelId="{9F6D0278-A269-45A2-80FB-9369BA2E45BC}" type="parTrans" cxnId="{82210596-0162-4066-9C1A-68FFE2939434}">
      <dgm:prSet/>
      <dgm:spPr/>
      <dgm:t>
        <a:bodyPr/>
        <a:lstStyle/>
        <a:p>
          <a:endParaRPr lang="it-IT"/>
        </a:p>
      </dgm:t>
    </dgm:pt>
    <dgm:pt modelId="{FFCD45C1-AAB0-4390-8256-8D9BCBE7D36D}" type="sibTrans" cxnId="{82210596-0162-4066-9C1A-68FFE2939434}">
      <dgm:prSet/>
      <dgm:spPr/>
      <dgm:t>
        <a:bodyPr/>
        <a:lstStyle/>
        <a:p>
          <a:endParaRPr lang="it-IT"/>
        </a:p>
      </dgm:t>
    </dgm:pt>
    <dgm:pt modelId="{ED5DCA17-F0AF-41F7-9C56-C3452C9095A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Principio</a:t>
          </a:r>
          <a:r>
            <a:rPr lang="it-IT" dirty="0">
              <a:solidFill>
                <a:schemeClr val="bg1"/>
              </a:solidFill>
            </a:rPr>
            <a:t> di cassa</a:t>
          </a:r>
        </a:p>
      </dgm:t>
    </dgm:pt>
    <dgm:pt modelId="{16718CB4-567A-4711-945D-DFE01F883E70}" type="parTrans" cxnId="{6ACA766A-87EB-4F27-B58F-EA1A03056276}">
      <dgm:prSet/>
      <dgm:spPr/>
      <dgm:t>
        <a:bodyPr/>
        <a:lstStyle/>
        <a:p>
          <a:endParaRPr lang="it-IT"/>
        </a:p>
      </dgm:t>
    </dgm:pt>
    <dgm:pt modelId="{6A2EBB2B-6A86-430A-95A2-4FCEAE299534}" type="sibTrans" cxnId="{6ACA766A-87EB-4F27-B58F-EA1A03056276}">
      <dgm:prSet/>
      <dgm:spPr/>
      <dgm:t>
        <a:bodyPr/>
        <a:lstStyle/>
        <a:p>
          <a:endParaRPr lang="it-IT"/>
        </a:p>
      </dgm:t>
    </dgm:pt>
    <dgm:pt modelId="{9CA668BD-11B5-4D28-AACE-59C0FF1132FA}" type="pres">
      <dgm:prSet presAssocID="{2962C21D-677A-4F3B-B3AB-9CB2A50EB1DA}" presName="CompostProcess" presStyleCnt="0">
        <dgm:presLayoutVars>
          <dgm:dir/>
          <dgm:resizeHandles val="exact"/>
        </dgm:presLayoutVars>
      </dgm:prSet>
      <dgm:spPr/>
    </dgm:pt>
    <dgm:pt modelId="{2BE4D743-EF3F-4FE5-A0F6-0D75290FFEC1}" type="pres">
      <dgm:prSet presAssocID="{2962C21D-677A-4F3B-B3AB-9CB2A50EB1DA}" presName="arrow" presStyleLbl="bgShp" presStyleIdx="0" presStyleCnt="1"/>
      <dgm:spPr/>
    </dgm:pt>
    <dgm:pt modelId="{93DC9673-A862-45C2-A25B-EF0F2B9A5914}" type="pres">
      <dgm:prSet presAssocID="{2962C21D-677A-4F3B-B3AB-9CB2A50EB1DA}" presName="linearProcess" presStyleCnt="0"/>
      <dgm:spPr/>
    </dgm:pt>
    <dgm:pt modelId="{EF01F95C-9FCD-4A11-9444-A265E13DDC37}" type="pres">
      <dgm:prSet presAssocID="{0D9FFB60-21C5-4900-876D-6AD1F9F124AE}" presName="textNode" presStyleLbl="node1" presStyleIdx="0" presStyleCnt="3">
        <dgm:presLayoutVars>
          <dgm:bulletEnabled val="1"/>
        </dgm:presLayoutVars>
      </dgm:prSet>
      <dgm:spPr/>
    </dgm:pt>
    <dgm:pt modelId="{C771515D-AEF6-4C8D-8987-D72BB2C34096}" type="pres">
      <dgm:prSet presAssocID="{8AA509C3-4105-4078-8828-B16B638F6840}" presName="sibTrans" presStyleCnt="0"/>
      <dgm:spPr/>
    </dgm:pt>
    <dgm:pt modelId="{33F5B954-280B-4BC7-AD57-2C9036AEFB32}" type="pres">
      <dgm:prSet presAssocID="{BEDFEAA2-922B-4318-9DFB-C8AB25B98A8F}" presName="textNode" presStyleLbl="node1" presStyleIdx="1" presStyleCnt="3">
        <dgm:presLayoutVars>
          <dgm:bulletEnabled val="1"/>
        </dgm:presLayoutVars>
      </dgm:prSet>
      <dgm:spPr/>
    </dgm:pt>
    <dgm:pt modelId="{1D7DDC43-62B9-4161-82E2-8355135543E9}" type="pres">
      <dgm:prSet presAssocID="{FFCD45C1-AAB0-4390-8256-8D9BCBE7D36D}" presName="sibTrans" presStyleCnt="0"/>
      <dgm:spPr/>
    </dgm:pt>
    <dgm:pt modelId="{9913A269-BBA6-4FCB-B07E-E1ACCD0CD115}" type="pres">
      <dgm:prSet presAssocID="{ED5DCA17-F0AF-41F7-9C56-C3452C9095AA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E9B51008-1C93-4967-9C06-E057D90C5D42}" type="presOf" srcId="{ED5DCA17-F0AF-41F7-9C56-C3452C9095AA}" destId="{9913A269-BBA6-4FCB-B07E-E1ACCD0CD115}" srcOrd="0" destOrd="0" presId="urn:microsoft.com/office/officeart/2005/8/layout/hProcess9"/>
    <dgm:cxn modelId="{5A2F2C2F-FC78-4AA7-9DEE-E6951F6370F9}" srcId="{2962C21D-677A-4F3B-B3AB-9CB2A50EB1DA}" destId="{0D9FFB60-21C5-4900-876D-6AD1F9F124AE}" srcOrd="0" destOrd="0" parTransId="{45E9617A-56F1-4038-8A1B-3415F925F285}" sibTransId="{8AA509C3-4105-4078-8828-B16B638F6840}"/>
    <dgm:cxn modelId="{5229EE64-F52B-4978-95D5-A3C16ED7C851}" type="presOf" srcId="{BEDFEAA2-922B-4318-9DFB-C8AB25B98A8F}" destId="{33F5B954-280B-4BC7-AD57-2C9036AEFB32}" srcOrd="0" destOrd="0" presId="urn:microsoft.com/office/officeart/2005/8/layout/hProcess9"/>
    <dgm:cxn modelId="{6ACA766A-87EB-4F27-B58F-EA1A03056276}" srcId="{2962C21D-677A-4F3B-B3AB-9CB2A50EB1DA}" destId="{ED5DCA17-F0AF-41F7-9C56-C3452C9095AA}" srcOrd="2" destOrd="0" parTransId="{16718CB4-567A-4711-945D-DFE01F883E70}" sibTransId="{6A2EBB2B-6A86-430A-95A2-4FCEAE299534}"/>
    <dgm:cxn modelId="{C8D19870-3691-4DAE-AA48-DD645E3D8CA4}" type="presOf" srcId="{0D9FFB60-21C5-4900-876D-6AD1F9F124AE}" destId="{EF01F95C-9FCD-4A11-9444-A265E13DDC37}" srcOrd="0" destOrd="0" presId="urn:microsoft.com/office/officeart/2005/8/layout/hProcess9"/>
    <dgm:cxn modelId="{82210596-0162-4066-9C1A-68FFE2939434}" srcId="{2962C21D-677A-4F3B-B3AB-9CB2A50EB1DA}" destId="{BEDFEAA2-922B-4318-9DFB-C8AB25B98A8F}" srcOrd="1" destOrd="0" parTransId="{9F6D0278-A269-45A2-80FB-9369BA2E45BC}" sibTransId="{FFCD45C1-AAB0-4390-8256-8D9BCBE7D36D}"/>
    <dgm:cxn modelId="{720296D2-CBB0-4E26-B8BF-AD548E2AA405}" type="presOf" srcId="{2962C21D-677A-4F3B-B3AB-9CB2A50EB1DA}" destId="{9CA668BD-11B5-4D28-AACE-59C0FF1132FA}" srcOrd="0" destOrd="0" presId="urn:microsoft.com/office/officeart/2005/8/layout/hProcess9"/>
    <dgm:cxn modelId="{E22C605A-EE82-4761-8F91-183F0580B054}" type="presParOf" srcId="{9CA668BD-11B5-4D28-AACE-59C0FF1132FA}" destId="{2BE4D743-EF3F-4FE5-A0F6-0D75290FFEC1}" srcOrd="0" destOrd="0" presId="urn:microsoft.com/office/officeart/2005/8/layout/hProcess9"/>
    <dgm:cxn modelId="{672815A1-84B6-4A7B-9EE5-6E24E2E22A68}" type="presParOf" srcId="{9CA668BD-11B5-4D28-AACE-59C0FF1132FA}" destId="{93DC9673-A862-45C2-A25B-EF0F2B9A5914}" srcOrd="1" destOrd="0" presId="urn:microsoft.com/office/officeart/2005/8/layout/hProcess9"/>
    <dgm:cxn modelId="{030220A0-45D0-418C-9B76-705CE595C854}" type="presParOf" srcId="{93DC9673-A862-45C2-A25B-EF0F2B9A5914}" destId="{EF01F95C-9FCD-4A11-9444-A265E13DDC37}" srcOrd="0" destOrd="0" presId="urn:microsoft.com/office/officeart/2005/8/layout/hProcess9"/>
    <dgm:cxn modelId="{8E0B9983-E6DE-474F-B65B-F71DCAA3057C}" type="presParOf" srcId="{93DC9673-A862-45C2-A25B-EF0F2B9A5914}" destId="{C771515D-AEF6-4C8D-8987-D72BB2C34096}" srcOrd="1" destOrd="0" presId="urn:microsoft.com/office/officeart/2005/8/layout/hProcess9"/>
    <dgm:cxn modelId="{D271AC0E-5735-4452-8B5B-8E1514D888F7}" type="presParOf" srcId="{93DC9673-A862-45C2-A25B-EF0F2B9A5914}" destId="{33F5B954-280B-4BC7-AD57-2C9036AEFB32}" srcOrd="2" destOrd="0" presId="urn:microsoft.com/office/officeart/2005/8/layout/hProcess9"/>
    <dgm:cxn modelId="{E6428F6E-A39D-4B0C-B13D-8EDC8D1117DB}" type="presParOf" srcId="{93DC9673-A862-45C2-A25B-EF0F2B9A5914}" destId="{1D7DDC43-62B9-4161-82E2-8355135543E9}" srcOrd="3" destOrd="0" presId="urn:microsoft.com/office/officeart/2005/8/layout/hProcess9"/>
    <dgm:cxn modelId="{D7FE97D0-2039-45D4-9A6D-B819BF91B616}" type="presParOf" srcId="{93DC9673-A862-45C2-A25B-EF0F2B9A5914}" destId="{9913A269-BBA6-4FCB-B07E-E1ACCD0CD115}" srcOrd="4" destOrd="0" presId="urn:microsoft.com/office/officeart/2005/8/layout/hProcess9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8D6B90B4-89BF-4366-88F6-94AD945FFAA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636A8E3-7C07-4E95-A0AC-8C845F0E3F59}">
      <dgm:prSet phldrT="[Testo]" custT="1"/>
      <dgm:spPr/>
      <dgm:t>
        <a:bodyPr/>
        <a:lstStyle/>
        <a:p>
          <a:pPr algn="just"/>
          <a:r>
            <a:rPr lang="it-IT" sz="2400" baseline="0" dirty="0">
              <a:solidFill>
                <a:schemeClr val="bg1"/>
              </a:solidFill>
            </a:rPr>
            <a:t>Disposizioni modificate dal </a:t>
          </a:r>
          <a:r>
            <a:rPr lang="it-IT" sz="2400" baseline="0" dirty="0" err="1">
              <a:solidFill>
                <a:schemeClr val="bg1"/>
              </a:solidFill>
            </a:rPr>
            <a:t>D.Lgs</a:t>
          </a:r>
          <a:r>
            <a:rPr lang="it-IT" sz="2400" baseline="0" dirty="0">
              <a:solidFill>
                <a:schemeClr val="bg1"/>
              </a:solidFill>
            </a:rPr>
            <a:t> n. 192/2024</a:t>
          </a:r>
        </a:p>
      </dgm:t>
    </dgm:pt>
    <dgm:pt modelId="{F69654F4-7302-42ED-A357-10C22AEF917D}" type="parTrans" cxnId="{C9138C6E-3EE4-44BE-9DD3-0BC40861B361}">
      <dgm:prSet/>
      <dgm:spPr/>
      <dgm:t>
        <a:bodyPr/>
        <a:lstStyle/>
        <a:p>
          <a:endParaRPr lang="it-IT"/>
        </a:p>
      </dgm:t>
    </dgm:pt>
    <dgm:pt modelId="{26CB4F40-E88B-43D8-AB47-465A174F84EA}" type="sibTrans" cxnId="{C9138C6E-3EE4-44BE-9DD3-0BC40861B361}">
      <dgm:prSet/>
      <dgm:spPr/>
      <dgm:t>
        <a:bodyPr/>
        <a:lstStyle/>
        <a:p>
          <a:endParaRPr lang="it-IT"/>
        </a:p>
      </dgm:t>
    </dgm:pt>
    <dgm:pt modelId="{5026809C-DB84-4D79-9F20-26DD1AE7D187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Non ne fanno menzione</a:t>
          </a:r>
        </a:p>
      </dgm:t>
    </dgm:pt>
    <dgm:pt modelId="{51FE8421-4E18-42E3-8F2D-FBDD195B6F9A}" type="parTrans" cxnId="{99FE1DF8-49D1-45A8-A33D-21A082CB4939}">
      <dgm:prSet/>
      <dgm:spPr/>
      <dgm:t>
        <a:bodyPr/>
        <a:lstStyle/>
        <a:p>
          <a:endParaRPr lang="it-IT"/>
        </a:p>
      </dgm:t>
    </dgm:pt>
    <dgm:pt modelId="{5D4CBBAB-D0F5-46D7-9FEE-E76C8E73200A}" type="sibTrans" cxnId="{99FE1DF8-49D1-45A8-A33D-21A082CB4939}">
      <dgm:prSet/>
      <dgm:spPr/>
      <dgm:t>
        <a:bodyPr/>
        <a:lstStyle/>
        <a:p>
          <a:endParaRPr lang="it-IT"/>
        </a:p>
      </dgm:t>
    </dgm:pt>
    <dgm:pt modelId="{427338AD-C786-4996-AD43-37D359283C67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I proventi percepiti per la cessione della clientela</a:t>
          </a:r>
        </a:p>
      </dgm:t>
    </dgm:pt>
    <dgm:pt modelId="{0E9F288E-61DD-49A5-A0E0-68914BA1CF4C}" type="parTrans" cxnId="{947D2F27-CB40-4DED-88E0-8DA4405B0F97}">
      <dgm:prSet/>
      <dgm:spPr/>
      <dgm:t>
        <a:bodyPr/>
        <a:lstStyle/>
        <a:p>
          <a:endParaRPr lang="it-IT"/>
        </a:p>
      </dgm:t>
    </dgm:pt>
    <dgm:pt modelId="{40742C12-20EB-4616-A8B7-0D9A6835D9B4}" type="sibTrans" cxnId="{947D2F27-CB40-4DED-88E0-8DA4405B0F97}">
      <dgm:prSet/>
      <dgm:spPr/>
      <dgm:t>
        <a:bodyPr/>
        <a:lstStyle/>
        <a:p>
          <a:endParaRPr lang="it-IT"/>
        </a:p>
      </dgm:t>
    </dgm:pt>
    <dgm:pt modelId="{6E84E5BD-6B43-4D80-8DC9-827D5B789D77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Concorrono alla determinazione del reddito in base al principio di onnicomprensività</a:t>
          </a:r>
        </a:p>
      </dgm:t>
    </dgm:pt>
    <dgm:pt modelId="{1672EA11-273D-4826-B343-BE138A087DD0}" type="parTrans" cxnId="{E1D07F5B-8058-4D87-ADB8-83055E7645FE}">
      <dgm:prSet/>
      <dgm:spPr/>
      <dgm:t>
        <a:bodyPr/>
        <a:lstStyle/>
        <a:p>
          <a:endParaRPr lang="it-IT"/>
        </a:p>
      </dgm:t>
    </dgm:pt>
    <dgm:pt modelId="{A6B18D88-C853-4A8E-B297-C599B5BA90D2}" type="sibTrans" cxnId="{E1D07F5B-8058-4D87-ADB8-83055E7645FE}">
      <dgm:prSet/>
      <dgm:spPr/>
      <dgm:t>
        <a:bodyPr/>
        <a:lstStyle/>
        <a:p>
          <a:endParaRPr lang="it-IT"/>
        </a:p>
      </dgm:t>
    </dgm:pt>
    <dgm:pt modelId="{49F8A6F1-C0F3-4CC9-891B-03352BF537C7}" type="pres">
      <dgm:prSet presAssocID="{8D6B90B4-89BF-4366-88F6-94AD945FFAA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A0521D7-193D-4285-8359-3D13AC11BB8C}" type="pres">
      <dgm:prSet presAssocID="{F636A8E3-7C07-4E95-A0AC-8C845F0E3F59}" presName="root1" presStyleCnt="0"/>
      <dgm:spPr/>
    </dgm:pt>
    <dgm:pt modelId="{3925D2B7-7EAA-4D5B-A4C4-E695F1127F45}" type="pres">
      <dgm:prSet presAssocID="{F636A8E3-7C07-4E95-A0AC-8C845F0E3F59}" presName="LevelOneTextNode" presStyleLbl="node0" presStyleIdx="0" presStyleCnt="1" custScaleX="176844" custScaleY="149979">
        <dgm:presLayoutVars>
          <dgm:chPref val="3"/>
        </dgm:presLayoutVars>
      </dgm:prSet>
      <dgm:spPr/>
    </dgm:pt>
    <dgm:pt modelId="{D5D6DA09-F29F-4F78-BD48-3AFF277C945E}" type="pres">
      <dgm:prSet presAssocID="{F636A8E3-7C07-4E95-A0AC-8C845F0E3F59}" presName="level2hierChild" presStyleCnt="0"/>
      <dgm:spPr/>
    </dgm:pt>
    <dgm:pt modelId="{70B7C1EE-0F2D-4445-8D8A-0CC96CC50C2B}" type="pres">
      <dgm:prSet presAssocID="{51FE8421-4E18-42E3-8F2D-FBDD195B6F9A}" presName="conn2-1" presStyleLbl="parChTrans1D2" presStyleIdx="0" presStyleCnt="3"/>
      <dgm:spPr/>
    </dgm:pt>
    <dgm:pt modelId="{06FB6524-38CC-4C1B-B138-F52F8CAD570A}" type="pres">
      <dgm:prSet presAssocID="{51FE8421-4E18-42E3-8F2D-FBDD195B6F9A}" presName="connTx" presStyleLbl="parChTrans1D2" presStyleIdx="0" presStyleCnt="3"/>
      <dgm:spPr/>
    </dgm:pt>
    <dgm:pt modelId="{860BCF96-E29C-4FA3-865D-E358986C049E}" type="pres">
      <dgm:prSet presAssocID="{5026809C-DB84-4D79-9F20-26DD1AE7D187}" presName="root2" presStyleCnt="0"/>
      <dgm:spPr/>
    </dgm:pt>
    <dgm:pt modelId="{37DAD407-3C3B-499C-A94A-8357A6577D8F}" type="pres">
      <dgm:prSet presAssocID="{5026809C-DB84-4D79-9F20-26DD1AE7D187}" presName="LevelTwoTextNode" presStyleLbl="node2" presStyleIdx="0" presStyleCnt="3">
        <dgm:presLayoutVars>
          <dgm:chPref val="3"/>
        </dgm:presLayoutVars>
      </dgm:prSet>
      <dgm:spPr/>
    </dgm:pt>
    <dgm:pt modelId="{4055247F-9930-44F1-AFF3-F6569B2214F1}" type="pres">
      <dgm:prSet presAssocID="{5026809C-DB84-4D79-9F20-26DD1AE7D187}" presName="level3hierChild" presStyleCnt="0"/>
      <dgm:spPr/>
    </dgm:pt>
    <dgm:pt modelId="{9E61D905-38A8-45A1-80C0-24CAA0492539}" type="pres">
      <dgm:prSet presAssocID="{0E9F288E-61DD-49A5-A0E0-68914BA1CF4C}" presName="conn2-1" presStyleLbl="parChTrans1D2" presStyleIdx="1" presStyleCnt="3"/>
      <dgm:spPr/>
    </dgm:pt>
    <dgm:pt modelId="{39B4B28E-07E5-4208-9DF2-AFBF9B105380}" type="pres">
      <dgm:prSet presAssocID="{0E9F288E-61DD-49A5-A0E0-68914BA1CF4C}" presName="connTx" presStyleLbl="parChTrans1D2" presStyleIdx="1" presStyleCnt="3"/>
      <dgm:spPr/>
    </dgm:pt>
    <dgm:pt modelId="{7EEB7CE4-468D-4445-8179-D8331A4032CD}" type="pres">
      <dgm:prSet presAssocID="{427338AD-C786-4996-AD43-37D359283C67}" presName="root2" presStyleCnt="0"/>
      <dgm:spPr/>
    </dgm:pt>
    <dgm:pt modelId="{C74924CB-CE88-4033-9748-DA41525BCCE7}" type="pres">
      <dgm:prSet presAssocID="{427338AD-C786-4996-AD43-37D359283C67}" presName="LevelTwoTextNode" presStyleLbl="node2" presStyleIdx="1" presStyleCnt="3">
        <dgm:presLayoutVars>
          <dgm:chPref val="3"/>
        </dgm:presLayoutVars>
      </dgm:prSet>
      <dgm:spPr/>
    </dgm:pt>
    <dgm:pt modelId="{816E1088-3AEF-4BA2-8390-4ED534638394}" type="pres">
      <dgm:prSet presAssocID="{427338AD-C786-4996-AD43-37D359283C67}" presName="level3hierChild" presStyleCnt="0"/>
      <dgm:spPr/>
    </dgm:pt>
    <dgm:pt modelId="{F3045913-E322-441E-84DD-05EDEFBA6F62}" type="pres">
      <dgm:prSet presAssocID="{1672EA11-273D-4826-B343-BE138A087DD0}" presName="conn2-1" presStyleLbl="parChTrans1D2" presStyleIdx="2" presStyleCnt="3"/>
      <dgm:spPr/>
    </dgm:pt>
    <dgm:pt modelId="{1B52D331-2437-4EF5-9983-662AE500B7B5}" type="pres">
      <dgm:prSet presAssocID="{1672EA11-273D-4826-B343-BE138A087DD0}" presName="connTx" presStyleLbl="parChTrans1D2" presStyleIdx="2" presStyleCnt="3"/>
      <dgm:spPr/>
    </dgm:pt>
    <dgm:pt modelId="{C4000AD8-27FE-4694-9C10-E43645ADC57B}" type="pres">
      <dgm:prSet presAssocID="{6E84E5BD-6B43-4D80-8DC9-827D5B789D77}" presName="root2" presStyleCnt="0"/>
      <dgm:spPr/>
    </dgm:pt>
    <dgm:pt modelId="{C34FEFAD-7BD6-4191-A203-DF0B1E45B40E}" type="pres">
      <dgm:prSet presAssocID="{6E84E5BD-6B43-4D80-8DC9-827D5B789D77}" presName="LevelTwoTextNode" presStyleLbl="node2" presStyleIdx="2" presStyleCnt="3">
        <dgm:presLayoutVars>
          <dgm:chPref val="3"/>
        </dgm:presLayoutVars>
      </dgm:prSet>
      <dgm:spPr/>
    </dgm:pt>
    <dgm:pt modelId="{D02C1180-2B96-4E5A-BE8C-91B6815C396A}" type="pres">
      <dgm:prSet presAssocID="{6E84E5BD-6B43-4D80-8DC9-827D5B789D77}" presName="level3hierChild" presStyleCnt="0"/>
      <dgm:spPr/>
    </dgm:pt>
  </dgm:ptLst>
  <dgm:cxnLst>
    <dgm:cxn modelId="{05D7F121-4A9D-422E-9C68-EB1320A70B0B}" type="presOf" srcId="{51FE8421-4E18-42E3-8F2D-FBDD195B6F9A}" destId="{70B7C1EE-0F2D-4445-8D8A-0CC96CC50C2B}" srcOrd="0" destOrd="0" presId="urn:microsoft.com/office/officeart/2005/8/layout/hierarchy2"/>
    <dgm:cxn modelId="{947D2F27-CB40-4DED-88E0-8DA4405B0F97}" srcId="{F636A8E3-7C07-4E95-A0AC-8C845F0E3F59}" destId="{427338AD-C786-4996-AD43-37D359283C67}" srcOrd="1" destOrd="0" parTransId="{0E9F288E-61DD-49A5-A0E0-68914BA1CF4C}" sibTransId="{40742C12-20EB-4616-A8B7-0D9A6835D9B4}"/>
    <dgm:cxn modelId="{0E9FDB2A-F7A6-4195-9913-2278C68DDAE7}" type="presOf" srcId="{6E84E5BD-6B43-4D80-8DC9-827D5B789D77}" destId="{C34FEFAD-7BD6-4191-A203-DF0B1E45B40E}" srcOrd="0" destOrd="0" presId="urn:microsoft.com/office/officeart/2005/8/layout/hierarchy2"/>
    <dgm:cxn modelId="{89A6EC2A-EF4C-47BD-9EB8-B48EEAB7951B}" type="presOf" srcId="{427338AD-C786-4996-AD43-37D359283C67}" destId="{C74924CB-CE88-4033-9748-DA41525BCCE7}" srcOrd="0" destOrd="0" presId="urn:microsoft.com/office/officeart/2005/8/layout/hierarchy2"/>
    <dgm:cxn modelId="{FF60702E-42E8-4035-9B08-093E2A60C9F5}" type="presOf" srcId="{0E9F288E-61DD-49A5-A0E0-68914BA1CF4C}" destId="{39B4B28E-07E5-4208-9DF2-AFBF9B105380}" srcOrd="1" destOrd="0" presId="urn:microsoft.com/office/officeart/2005/8/layout/hierarchy2"/>
    <dgm:cxn modelId="{0B6C452F-E90A-444C-8ED2-6A5F350AC352}" type="presOf" srcId="{1672EA11-273D-4826-B343-BE138A087DD0}" destId="{F3045913-E322-441E-84DD-05EDEFBA6F62}" srcOrd="0" destOrd="0" presId="urn:microsoft.com/office/officeart/2005/8/layout/hierarchy2"/>
    <dgm:cxn modelId="{942AED34-061B-44C6-A5A5-34FE1AAA7EC8}" type="presOf" srcId="{5026809C-DB84-4D79-9F20-26DD1AE7D187}" destId="{37DAD407-3C3B-499C-A94A-8357A6577D8F}" srcOrd="0" destOrd="0" presId="urn:microsoft.com/office/officeart/2005/8/layout/hierarchy2"/>
    <dgm:cxn modelId="{E1D07F5B-8058-4D87-ADB8-83055E7645FE}" srcId="{F636A8E3-7C07-4E95-A0AC-8C845F0E3F59}" destId="{6E84E5BD-6B43-4D80-8DC9-827D5B789D77}" srcOrd="2" destOrd="0" parTransId="{1672EA11-273D-4826-B343-BE138A087DD0}" sibTransId="{A6B18D88-C853-4A8E-B297-C599B5BA90D2}"/>
    <dgm:cxn modelId="{C9138C6E-3EE4-44BE-9DD3-0BC40861B361}" srcId="{8D6B90B4-89BF-4366-88F6-94AD945FFAAB}" destId="{F636A8E3-7C07-4E95-A0AC-8C845F0E3F59}" srcOrd="0" destOrd="0" parTransId="{F69654F4-7302-42ED-A357-10C22AEF917D}" sibTransId="{26CB4F40-E88B-43D8-AB47-465A174F84EA}"/>
    <dgm:cxn modelId="{CD52F482-53E9-4426-ABC9-0F41D99C4F84}" type="presOf" srcId="{8D6B90B4-89BF-4366-88F6-94AD945FFAAB}" destId="{49F8A6F1-C0F3-4CC9-891B-03352BF537C7}" srcOrd="0" destOrd="0" presId="urn:microsoft.com/office/officeart/2005/8/layout/hierarchy2"/>
    <dgm:cxn modelId="{4BBA45A0-091F-4DA1-8414-9CF2270B7BC3}" type="presOf" srcId="{F636A8E3-7C07-4E95-A0AC-8C845F0E3F59}" destId="{3925D2B7-7EAA-4D5B-A4C4-E695F1127F45}" srcOrd="0" destOrd="0" presId="urn:microsoft.com/office/officeart/2005/8/layout/hierarchy2"/>
    <dgm:cxn modelId="{D59B71B8-4C18-4C80-821B-0EEA8BC674DD}" type="presOf" srcId="{1672EA11-273D-4826-B343-BE138A087DD0}" destId="{1B52D331-2437-4EF5-9983-662AE500B7B5}" srcOrd="1" destOrd="0" presId="urn:microsoft.com/office/officeart/2005/8/layout/hierarchy2"/>
    <dgm:cxn modelId="{E40660BF-2AF2-4EBD-A39D-2B8F4D84C1A5}" type="presOf" srcId="{51FE8421-4E18-42E3-8F2D-FBDD195B6F9A}" destId="{06FB6524-38CC-4C1B-B138-F52F8CAD570A}" srcOrd="1" destOrd="0" presId="urn:microsoft.com/office/officeart/2005/8/layout/hierarchy2"/>
    <dgm:cxn modelId="{89DDB8C2-3801-4E8D-8B78-1AC58E8DFF9F}" type="presOf" srcId="{0E9F288E-61DD-49A5-A0E0-68914BA1CF4C}" destId="{9E61D905-38A8-45A1-80C0-24CAA0492539}" srcOrd="0" destOrd="0" presId="urn:microsoft.com/office/officeart/2005/8/layout/hierarchy2"/>
    <dgm:cxn modelId="{99FE1DF8-49D1-45A8-A33D-21A082CB4939}" srcId="{F636A8E3-7C07-4E95-A0AC-8C845F0E3F59}" destId="{5026809C-DB84-4D79-9F20-26DD1AE7D187}" srcOrd="0" destOrd="0" parTransId="{51FE8421-4E18-42E3-8F2D-FBDD195B6F9A}" sibTransId="{5D4CBBAB-D0F5-46D7-9FEE-E76C8E73200A}"/>
    <dgm:cxn modelId="{29B45996-E948-4514-B802-7DD470522A0E}" type="presParOf" srcId="{49F8A6F1-C0F3-4CC9-891B-03352BF537C7}" destId="{BA0521D7-193D-4285-8359-3D13AC11BB8C}" srcOrd="0" destOrd="0" presId="urn:microsoft.com/office/officeart/2005/8/layout/hierarchy2"/>
    <dgm:cxn modelId="{88CD316B-4E62-408B-9D19-D626E15FF069}" type="presParOf" srcId="{BA0521D7-193D-4285-8359-3D13AC11BB8C}" destId="{3925D2B7-7EAA-4D5B-A4C4-E695F1127F45}" srcOrd="0" destOrd="0" presId="urn:microsoft.com/office/officeart/2005/8/layout/hierarchy2"/>
    <dgm:cxn modelId="{DA81E5F0-1C83-41AA-9BAA-1F3328672F31}" type="presParOf" srcId="{BA0521D7-193D-4285-8359-3D13AC11BB8C}" destId="{D5D6DA09-F29F-4F78-BD48-3AFF277C945E}" srcOrd="1" destOrd="0" presId="urn:microsoft.com/office/officeart/2005/8/layout/hierarchy2"/>
    <dgm:cxn modelId="{58D7A1EF-705E-4665-8257-252CC749EDE8}" type="presParOf" srcId="{D5D6DA09-F29F-4F78-BD48-3AFF277C945E}" destId="{70B7C1EE-0F2D-4445-8D8A-0CC96CC50C2B}" srcOrd="0" destOrd="0" presId="urn:microsoft.com/office/officeart/2005/8/layout/hierarchy2"/>
    <dgm:cxn modelId="{A02DCD67-B1C3-480D-A924-1DB7D61569A2}" type="presParOf" srcId="{70B7C1EE-0F2D-4445-8D8A-0CC96CC50C2B}" destId="{06FB6524-38CC-4C1B-B138-F52F8CAD570A}" srcOrd="0" destOrd="0" presId="urn:microsoft.com/office/officeart/2005/8/layout/hierarchy2"/>
    <dgm:cxn modelId="{87C8C9E6-A73D-4B0A-AAE6-D908C3369F0D}" type="presParOf" srcId="{D5D6DA09-F29F-4F78-BD48-3AFF277C945E}" destId="{860BCF96-E29C-4FA3-865D-E358986C049E}" srcOrd="1" destOrd="0" presId="urn:microsoft.com/office/officeart/2005/8/layout/hierarchy2"/>
    <dgm:cxn modelId="{D9D8A6C5-0EA5-46E2-95CD-3A50132D0DDE}" type="presParOf" srcId="{860BCF96-E29C-4FA3-865D-E358986C049E}" destId="{37DAD407-3C3B-499C-A94A-8357A6577D8F}" srcOrd="0" destOrd="0" presId="urn:microsoft.com/office/officeart/2005/8/layout/hierarchy2"/>
    <dgm:cxn modelId="{BA201379-DE26-495E-8567-8A70F5D1FCAE}" type="presParOf" srcId="{860BCF96-E29C-4FA3-865D-E358986C049E}" destId="{4055247F-9930-44F1-AFF3-F6569B2214F1}" srcOrd="1" destOrd="0" presId="urn:microsoft.com/office/officeart/2005/8/layout/hierarchy2"/>
    <dgm:cxn modelId="{3B4C38AD-04E1-4C6D-862A-FC8B3BB752D4}" type="presParOf" srcId="{D5D6DA09-F29F-4F78-BD48-3AFF277C945E}" destId="{9E61D905-38A8-45A1-80C0-24CAA0492539}" srcOrd="2" destOrd="0" presId="urn:microsoft.com/office/officeart/2005/8/layout/hierarchy2"/>
    <dgm:cxn modelId="{92618CED-23D6-4B70-A46E-343720F16FA1}" type="presParOf" srcId="{9E61D905-38A8-45A1-80C0-24CAA0492539}" destId="{39B4B28E-07E5-4208-9DF2-AFBF9B105380}" srcOrd="0" destOrd="0" presId="urn:microsoft.com/office/officeart/2005/8/layout/hierarchy2"/>
    <dgm:cxn modelId="{F6A1630B-6787-4FD8-B7FC-BD7BF5953C23}" type="presParOf" srcId="{D5D6DA09-F29F-4F78-BD48-3AFF277C945E}" destId="{7EEB7CE4-468D-4445-8179-D8331A4032CD}" srcOrd="3" destOrd="0" presId="urn:microsoft.com/office/officeart/2005/8/layout/hierarchy2"/>
    <dgm:cxn modelId="{08A9F5B1-8B0F-4B85-9ED5-0DFBE327FCCF}" type="presParOf" srcId="{7EEB7CE4-468D-4445-8179-D8331A4032CD}" destId="{C74924CB-CE88-4033-9748-DA41525BCCE7}" srcOrd="0" destOrd="0" presId="urn:microsoft.com/office/officeart/2005/8/layout/hierarchy2"/>
    <dgm:cxn modelId="{4C50F244-CDC4-4E84-9C44-91EEB20F39AC}" type="presParOf" srcId="{7EEB7CE4-468D-4445-8179-D8331A4032CD}" destId="{816E1088-3AEF-4BA2-8390-4ED534638394}" srcOrd="1" destOrd="0" presId="urn:microsoft.com/office/officeart/2005/8/layout/hierarchy2"/>
    <dgm:cxn modelId="{377BCF1A-C31E-4E85-8F30-FAFB839CE1E6}" type="presParOf" srcId="{D5D6DA09-F29F-4F78-BD48-3AFF277C945E}" destId="{F3045913-E322-441E-84DD-05EDEFBA6F62}" srcOrd="4" destOrd="0" presId="urn:microsoft.com/office/officeart/2005/8/layout/hierarchy2"/>
    <dgm:cxn modelId="{6F4EEB7A-5F70-4260-995C-2485E5EE3FDF}" type="presParOf" srcId="{F3045913-E322-441E-84DD-05EDEFBA6F62}" destId="{1B52D331-2437-4EF5-9983-662AE500B7B5}" srcOrd="0" destOrd="0" presId="urn:microsoft.com/office/officeart/2005/8/layout/hierarchy2"/>
    <dgm:cxn modelId="{3D545294-9E85-4116-849B-444BB610FA82}" type="presParOf" srcId="{D5D6DA09-F29F-4F78-BD48-3AFF277C945E}" destId="{C4000AD8-27FE-4694-9C10-E43645ADC57B}" srcOrd="5" destOrd="0" presId="urn:microsoft.com/office/officeart/2005/8/layout/hierarchy2"/>
    <dgm:cxn modelId="{6B4C8340-E540-450D-851A-316A963D135F}" type="presParOf" srcId="{C4000AD8-27FE-4694-9C10-E43645ADC57B}" destId="{C34FEFAD-7BD6-4191-A203-DF0B1E45B40E}" srcOrd="0" destOrd="0" presId="urn:microsoft.com/office/officeart/2005/8/layout/hierarchy2"/>
    <dgm:cxn modelId="{EA1837B2-C231-49A6-B543-8E2A2FEF4597}" type="presParOf" srcId="{C4000AD8-27FE-4694-9C10-E43645ADC57B}" destId="{D02C1180-2B96-4E5A-BE8C-91B6815C396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EF2626-E3DF-418D-8629-B629319A93B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4ECE73E-244D-49DD-B50F-4D06FF79D35A}">
      <dgm:prSet phldrT="[Testo]"/>
      <dgm:spPr/>
      <dgm:t>
        <a:bodyPr/>
        <a:lstStyle/>
        <a:p>
          <a:r>
            <a:rPr lang="it-IT" dirty="0"/>
            <a:t>Reddito di lavoro autonomo</a:t>
          </a:r>
        </a:p>
      </dgm:t>
    </dgm:pt>
    <dgm:pt modelId="{8B609EF3-EA58-45C1-89B5-3B3C685C33B5}" type="parTrans" cxnId="{CCA9AF08-CA15-4C21-A227-52EE369C2175}">
      <dgm:prSet/>
      <dgm:spPr/>
      <dgm:t>
        <a:bodyPr/>
        <a:lstStyle/>
        <a:p>
          <a:endParaRPr lang="it-IT"/>
        </a:p>
      </dgm:t>
    </dgm:pt>
    <dgm:pt modelId="{72BCAFFF-4B11-437D-9CAB-42ABC4C5193A}" type="sibTrans" cxnId="{CCA9AF08-CA15-4C21-A227-52EE369C2175}">
      <dgm:prSet/>
      <dgm:spPr/>
      <dgm:t>
        <a:bodyPr/>
        <a:lstStyle/>
        <a:p>
          <a:endParaRPr lang="it-IT"/>
        </a:p>
      </dgm:t>
    </dgm:pt>
    <dgm:pt modelId="{C26D6640-C08B-4025-9361-7EC706665A19}">
      <dgm:prSet phldrT="[Testo]"/>
      <dgm:spPr/>
      <dgm:t>
        <a:bodyPr/>
        <a:lstStyle/>
        <a:p>
          <a:r>
            <a:rPr lang="it-IT" dirty="0"/>
            <a:t>Principio di cassa</a:t>
          </a:r>
        </a:p>
      </dgm:t>
    </dgm:pt>
    <dgm:pt modelId="{AB818B9B-5870-4634-9D67-792B1D0D5884}" type="parTrans" cxnId="{4C459BFD-09D7-4DAC-BBAC-4D0AE586168B}">
      <dgm:prSet/>
      <dgm:spPr/>
      <dgm:t>
        <a:bodyPr/>
        <a:lstStyle/>
        <a:p>
          <a:endParaRPr lang="it-IT"/>
        </a:p>
      </dgm:t>
    </dgm:pt>
    <dgm:pt modelId="{0FFFAFEA-CB42-416E-9774-8D99CC8F38AA}" type="sibTrans" cxnId="{4C459BFD-09D7-4DAC-BBAC-4D0AE586168B}">
      <dgm:prSet/>
      <dgm:spPr/>
      <dgm:t>
        <a:bodyPr/>
        <a:lstStyle/>
        <a:p>
          <a:endParaRPr lang="it-IT"/>
        </a:p>
      </dgm:t>
    </dgm:pt>
    <dgm:pt modelId="{2FB51681-76F0-443C-AF7E-AAA3282C4A5A}">
      <dgm:prSet phldrT="[Testo]"/>
      <dgm:spPr/>
      <dgm:t>
        <a:bodyPr/>
        <a:lstStyle/>
        <a:p>
          <a:r>
            <a:rPr lang="it-IT" dirty="0"/>
            <a:t>Reddito d’impresa</a:t>
          </a:r>
        </a:p>
      </dgm:t>
    </dgm:pt>
    <dgm:pt modelId="{15B55D47-2642-4E36-BB0C-3F1F296575BC}" type="parTrans" cxnId="{D5B2617A-3C5B-4798-867B-FEE42CC99A6E}">
      <dgm:prSet/>
      <dgm:spPr/>
      <dgm:t>
        <a:bodyPr/>
        <a:lstStyle/>
        <a:p>
          <a:endParaRPr lang="it-IT"/>
        </a:p>
      </dgm:t>
    </dgm:pt>
    <dgm:pt modelId="{B3A861FF-61F9-4A71-8866-A4A50A358428}" type="sibTrans" cxnId="{D5B2617A-3C5B-4798-867B-FEE42CC99A6E}">
      <dgm:prSet/>
      <dgm:spPr/>
      <dgm:t>
        <a:bodyPr/>
        <a:lstStyle/>
        <a:p>
          <a:endParaRPr lang="it-IT"/>
        </a:p>
      </dgm:t>
    </dgm:pt>
    <dgm:pt modelId="{5B3AE2F2-3898-44C3-9464-52A8DCE3A9DB}">
      <dgm:prSet phldrT="[Testo]"/>
      <dgm:spPr/>
      <dgm:t>
        <a:bodyPr/>
        <a:lstStyle/>
        <a:p>
          <a:r>
            <a:rPr lang="it-IT" dirty="0"/>
            <a:t>Principio di competenza</a:t>
          </a:r>
        </a:p>
      </dgm:t>
    </dgm:pt>
    <dgm:pt modelId="{BEB4EE12-36E0-4F38-A586-15DA5207F58B}" type="parTrans" cxnId="{1A620523-BB4B-4BC8-B760-D7468A02C16C}">
      <dgm:prSet/>
      <dgm:spPr/>
      <dgm:t>
        <a:bodyPr/>
        <a:lstStyle/>
        <a:p>
          <a:endParaRPr lang="it-IT"/>
        </a:p>
      </dgm:t>
    </dgm:pt>
    <dgm:pt modelId="{89F28607-689D-4D5F-95F5-9A37A423FB13}" type="sibTrans" cxnId="{1A620523-BB4B-4BC8-B760-D7468A02C16C}">
      <dgm:prSet/>
      <dgm:spPr/>
      <dgm:t>
        <a:bodyPr/>
        <a:lstStyle/>
        <a:p>
          <a:endParaRPr lang="it-IT"/>
        </a:p>
      </dgm:t>
    </dgm:pt>
    <dgm:pt modelId="{B0D868EE-E55F-4A99-BCDB-57B9313ADF9B}" type="pres">
      <dgm:prSet presAssocID="{6DEF2626-E3DF-418D-8629-B629319A93B9}" presName="linear" presStyleCnt="0">
        <dgm:presLayoutVars>
          <dgm:animLvl val="lvl"/>
          <dgm:resizeHandles val="exact"/>
        </dgm:presLayoutVars>
      </dgm:prSet>
      <dgm:spPr/>
    </dgm:pt>
    <dgm:pt modelId="{617751E5-94F4-4974-B0B5-D9F332B94729}" type="pres">
      <dgm:prSet presAssocID="{24ECE73E-244D-49DD-B50F-4D06FF79D35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B2CCCE3-9A5C-4BF4-9DB1-733EF66F8E3C}" type="pres">
      <dgm:prSet presAssocID="{24ECE73E-244D-49DD-B50F-4D06FF79D35A}" presName="childText" presStyleLbl="revTx" presStyleIdx="0" presStyleCnt="2">
        <dgm:presLayoutVars>
          <dgm:bulletEnabled val="1"/>
        </dgm:presLayoutVars>
      </dgm:prSet>
      <dgm:spPr/>
    </dgm:pt>
    <dgm:pt modelId="{88B81CB5-843F-4B0D-BE0C-9DF7E03F80D0}" type="pres">
      <dgm:prSet presAssocID="{2FB51681-76F0-443C-AF7E-AAA3282C4A5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13F6AC68-A36F-4A27-B9E3-5A1CCA9EF22C}" type="pres">
      <dgm:prSet presAssocID="{2FB51681-76F0-443C-AF7E-AAA3282C4A5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CCA9AF08-CA15-4C21-A227-52EE369C2175}" srcId="{6DEF2626-E3DF-418D-8629-B629319A93B9}" destId="{24ECE73E-244D-49DD-B50F-4D06FF79D35A}" srcOrd="0" destOrd="0" parTransId="{8B609EF3-EA58-45C1-89B5-3B3C685C33B5}" sibTransId="{72BCAFFF-4B11-437D-9CAB-42ABC4C5193A}"/>
    <dgm:cxn modelId="{1A620523-BB4B-4BC8-B760-D7468A02C16C}" srcId="{2FB51681-76F0-443C-AF7E-AAA3282C4A5A}" destId="{5B3AE2F2-3898-44C3-9464-52A8DCE3A9DB}" srcOrd="0" destOrd="0" parTransId="{BEB4EE12-36E0-4F38-A586-15DA5207F58B}" sibTransId="{89F28607-689D-4D5F-95F5-9A37A423FB13}"/>
    <dgm:cxn modelId="{A3916E31-86D7-4F28-AFA6-25216DCE464B}" type="presOf" srcId="{5B3AE2F2-3898-44C3-9464-52A8DCE3A9DB}" destId="{13F6AC68-A36F-4A27-B9E3-5A1CCA9EF22C}" srcOrd="0" destOrd="0" presId="urn:microsoft.com/office/officeart/2005/8/layout/vList2"/>
    <dgm:cxn modelId="{43F60333-DB08-4FFB-A94E-E79677F92564}" type="presOf" srcId="{6DEF2626-E3DF-418D-8629-B629319A93B9}" destId="{B0D868EE-E55F-4A99-BCDB-57B9313ADF9B}" srcOrd="0" destOrd="0" presId="urn:microsoft.com/office/officeart/2005/8/layout/vList2"/>
    <dgm:cxn modelId="{73744A6C-BEA0-4D29-B045-5F40B34BB537}" type="presOf" srcId="{C26D6640-C08B-4025-9361-7EC706665A19}" destId="{7B2CCCE3-9A5C-4BF4-9DB1-733EF66F8E3C}" srcOrd="0" destOrd="0" presId="urn:microsoft.com/office/officeart/2005/8/layout/vList2"/>
    <dgm:cxn modelId="{93C51B73-CDC3-4094-807C-8A65985D3A1B}" type="presOf" srcId="{2FB51681-76F0-443C-AF7E-AAA3282C4A5A}" destId="{88B81CB5-843F-4B0D-BE0C-9DF7E03F80D0}" srcOrd="0" destOrd="0" presId="urn:microsoft.com/office/officeart/2005/8/layout/vList2"/>
    <dgm:cxn modelId="{D5B2617A-3C5B-4798-867B-FEE42CC99A6E}" srcId="{6DEF2626-E3DF-418D-8629-B629319A93B9}" destId="{2FB51681-76F0-443C-AF7E-AAA3282C4A5A}" srcOrd="1" destOrd="0" parTransId="{15B55D47-2642-4E36-BB0C-3F1F296575BC}" sibTransId="{B3A861FF-61F9-4A71-8866-A4A50A358428}"/>
    <dgm:cxn modelId="{C2F851ED-4BCA-4C9F-9F88-C0B20FD316E4}" type="presOf" srcId="{24ECE73E-244D-49DD-B50F-4D06FF79D35A}" destId="{617751E5-94F4-4974-B0B5-D9F332B94729}" srcOrd="0" destOrd="0" presId="urn:microsoft.com/office/officeart/2005/8/layout/vList2"/>
    <dgm:cxn modelId="{4C459BFD-09D7-4DAC-BBAC-4D0AE586168B}" srcId="{24ECE73E-244D-49DD-B50F-4D06FF79D35A}" destId="{C26D6640-C08B-4025-9361-7EC706665A19}" srcOrd="0" destOrd="0" parTransId="{AB818B9B-5870-4634-9D67-792B1D0D5884}" sibTransId="{0FFFAFEA-CB42-416E-9774-8D99CC8F38AA}"/>
    <dgm:cxn modelId="{7B885A67-5950-4D76-85B5-FBD6AE3FBF0E}" type="presParOf" srcId="{B0D868EE-E55F-4A99-BCDB-57B9313ADF9B}" destId="{617751E5-94F4-4974-B0B5-D9F332B94729}" srcOrd="0" destOrd="0" presId="urn:microsoft.com/office/officeart/2005/8/layout/vList2"/>
    <dgm:cxn modelId="{51EBC350-44D1-405C-A8E8-48F9C9A5EB70}" type="presParOf" srcId="{B0D868EE-E55F-4A99-BCDB-57B9313ADF9B}" destId="{7B2CCCE3-9A5C-4BF4-9DB1-733EF66F8E3C}" srcOrd="1" destOrd="0" presId="urn:microsoft.com/office/officeart/2005/8/layout/vList2"/>
    <dgm:cxn modelId="{AA6CEDF1-5676-4FF7-A36D-B6781602BDD9}" type="presParOf" srcId="{B0D868EE-E55F-4A99-BCDB-57B9313ADF9B}" destId="{88B81CB5-843F-4B0D-BE0C-9DF7E03F80D0}" srcOrd="2" destOrd="0" presId="urn:microsoft.com/office/officeart/2005/8/layout/vList2"/>
    <dgm:cxn modelId="{5EF2967A-064E-47DA-AE5C-E6D78D645FBC}" type="presParOf" srcId="{B0D868EE-E55F-4A99-BCDB-57B9313ADF9B}" destId="{13F6AC68-A36F-4A27-B9E3-5A1CCA9EF22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DF18D4E8-DC0B-4C4C-9950-A890F1ECADB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17AE373-DF41-4187-BD61-31E2B1642F29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Canoni di locazione finanziaria</a:t>
          </a:r>
        </a:p>
      </dgm:t>
    </dgm:pt>
    <dgm:pt modelId="{BB97BF1F-5846-4752-B277-5B1F06BA90D2}" type="parTrans" cxnId="{5A4EC0E2-0B60-440A-8C90-D968BE86F29F}">
      <dgm:prSet/>
      <dgm:spPr/>
      <dgm:t>
        <a:bodyPr/>
        <a:lstStyle/>
        <a:p>
          <a:endParaRPr lang="it-IT"/>
        </a:p>
      </dgm:t>
    </dgm:pt>
    <dgm:pt modelId="{4ED2C4A7-5948-47B5-AC6E-86C54D7E143F}" type="sibTrans" cxnId="{5A4EC0E2-0B60-440A-8C90-D968BE86F29F}">
      <dgm:prSet/>
      <dgm:spPr/>
      <dgm:t>
        <a:bodyPr/>
        <a:lstStyle/>
        <a:p>
          <a:endParaRPr lang="it-IT"/>
        </a:p>
      </dgm:t>
    </dgm:pt>
    <dgm:pt modelId="{DBFDE9E3-A250-4070-BA4B-F41A82A056E1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Sono deducibili nel periodo d’imposta in cui maturano</a:t>
          </a:r>
        </a:p>
      </dgm:t>
    </dgm:pt>
    <dgm:pt modelId="{AE187237-8470-471E-BA4F-93D42B6CB41A}" type="parTrans" cxnId="{C176A700-B39C-45B7-8055-422F63AD6AF0}">
      <dgm:prSet/>
      <dgm:spPr/>
      <dgm:t>
        <a:bodyPr/>
        <a:lstStyle/>
        <a:p>
          <a:endParaRPr lang="it-IT"/>
        </a:p>
      </dgm:t>
    </dgm:pt>
    <dgm:pt modelId="{D4D142F8-4D80-479C-80B7-C668FF7FAE8A}" type="sibTrans" cxnId="{C176A700-B39C-45B7-8055-422F63AD6AF0}">
      <dgm:prSet/>
      <dgm:spPr/>
      <dgm:t>
        <a:bodyPr/>
        <a:lstStyle/>
        <a:p>
          <a:endParaRPr lang="it-IT"/>
        </a:p>
      </dgm:t>
    </dgm:pt>
    <dgm:pt modelId="{0D1E12B2-0CFB-4CAF-B34E-DE7A32DDEE27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Si applica il principio di competenza: disposizione antielusiva per evitare gli effetti del </a:t>
          </a:r>
          <a:r>
            <a:rPr lang="it-IT" baseline="0" dirty="0" err="1">
              <a:solidFill>
                <a:schemeClr val="bg1"/>
              </a:solidFill>
            </a:rPr>
            <a:t>maxicanone</a:t>
          </a:r>
          <a:endParaRPr lang="it-IT" baseline="0" dirty="0">
            <a:solidFill>
              <a:schemeClr val="bg1"/>
            </a:solidFill>
          </a:endParaRPr>
        </a:p>
      </dgm:t>
    </dgm:pt>
    <dgm:pt modelId="{FE7FCF2A-549B-4458-B5DC-92C402F110B1}" type="parTrans" cxnId="{D8928A1F-AF83-4621-BDD1-34E8F770F3FB}">
      <dgm:prSet/>
      <dgm:spPr/>
      <dgm:t>
        <a:bodyPr/>
        <a:lstStyle/>
        <a:p>
          <a:endParaRPr lang="it-IT"/>
        </a:p>
      </dgm:t>
    </dgm:pt>
    <dgm:pt modelId="{FD77BAFC-970F-4648-BDEA-E85C17670537}" type="sibTrans" cxnId="{D8928A1F-AF83-4621-BDD1-34E8F770F3FB}">
      <dgm:prSet/>
      <dgm:spPr/>
      <dgm:t>
        <a:bodyPr/>
        <a:lstStyle/>
        <a:p>
          <a:endParaRPr lang="it-IT"/>
        </a:p>
      </dgm:t>
    </dgm:pt>
    <dgm:pt modelId="{A608869B-E25F-4C43-BB60-F6BFEEB75A68}" type="pres">
      <dgm:prSet presAssocID="{DF18D4E8-DC0B-4C4C-9950-A890F1ECADB9}" presName="outerComposite" presStyleCnt="0">
        <dgm:presLayoutVars>
          <dgm:chMax val="5"/>
          <dgm:dir/>
          <dgm:resizeHandles val="exact"/>
        </dgm:presLayoutVars>
      </dgm:prSet>
      <dgm:spPr/>
    </dgm:pt>
    <dgm:pt modelId="{2E5BD958-70D8-4969-B7C8-A2E8945A4FD8}" type="pres">
      <dgm:prSet presAssocID="{DF18D4E8-DC0B-4C4C-9950-A890F1ECADB9}" presName="dummyMaxCanvas" presStyleCnt="0">
        <dgm:presLayoutVars/>
      </dgm:prSet>
      <dgm:spPr/>
    </dgm:pt>
    <dgm:pt modelId="{0448701A-47B2-4C62-9049-E64A9F57E442}" type="pres">
      <dgm:prSet presAssocID="{DF18D4E8-DC0B-4C4C-9950-A890F1ECADB9}" presName="ThreeNodes_1" presStyleLbl="node1" presStyleIdx="0" presStyleCnt="3" custLinFactNeighborY="-3846">
        <dgm:presLayoutVars>
          <dgm:bulletEnabled val="1"/>
        </dgm:presLayoutVars>
      </dgm:prSet>
      <dgm:spPr/>
    </dgm:pt>
    <dgm:pt modelId="{C79FD1A7-6F08-47AB-8DAE-56C23818F270}" type="pres">
      <dgm:prSet presAssocID="{DF18D4E8-DC0B-4C4C-9950-A890F1ECADB9}" presName="ThreeNodes_2" presStyleLbl="node1" presStyleIdx="1" presStyleCnt="3" custLinFactNeighborY="-7302">
        <dgm:presLayoutVars>
          <dgm:bulletEnabled val="1"/>
        </dgm:presLayoutVars>
      </dgm:prSet>
      <dgm:spPr/>
    </dgm:pt>
    <dgm:pt modelId="{EACFDD40-A658-4B60-9DA6-CA21C04F1FEF}" type="pres">
      <dgm:prSet presAssocID="{DF18D4E8-DC0B-4C4C-9950-A890F1ECADB9}" presName="ThreeNodes_3" presStyleLbl="node1" presStyleIdx="2" presStyleCnt="3" custLinFactNeighborY="-15750">
        <dgm:presLayoutVars>
          <dgm:bulletEnabled val="1"/>
        </dgm:presLayoutVars>
      </dgm:prSet>
      <dgm:spPr/>
    </dgm:pt>
    <dgm:pt modelId="{6791EA2F-AEDB-4ECF-8B2E-52059617BBAC}" type="pres">
      <dgm:prSet presAssocID="{DF18D4E8-DC0B-4C4C-9950-A890F1ECADB9}" presName="ThreeConn_1-2" presStyleLbl="fgAccFollowNode1" presStyleIdx="0" presStyleCnt="2" custLinFactNeighborY="-11235">
        <dgm:presLayoutVars>
          <dgm:bulletEnabled val="1"/>
        </dgm:presLayoutVars>
      </dgm:prSet>
      <dgm:spPr/>
    </dgm:pt>
    <dgm:pt modelId="{9F7F31BA-F4E5-44F4-863F-1B5E95F8559B}" type="pres">
      <dgm:prSet presAssocID="{DF18D4E8-DC0B-4C4C-9950-A890F1ECADB9}" presName="ThreeConn_2-3" presStyleLbl="fgAccFollowNode1" presStyleIdx="1" presStyleCnt="2" custLinFactNeighborY="-24237">
        <dgm:presLayoutVars>
          <dgm:bulletEnabled val="1"/>
        </dgm:presLayoutVars>
      </dgm:prSet>
      <dgm:spPr/>
    </dgm:pt>
    <dgm:pt modelId="{8E3B9BBE-BEA3-4DF1-81CF-7BD9B4440152}" type="pres">
      <dgm:prSet presAssocID="{DF18D4E8-DC0B-4C4C-9950-A890F1ECADB9}" presName="ThreeNodes_1_text" presStyleLbl="node1" presStyleIdx="2" presStyleCnt="3">
        <dgm:presLayoutVars>
          <dgm:bulletEnabled val="1"/>
        </dgm:presLayoutVars>
      </dgm:prSet>
      <dgm:spPr/>
    </dgm:pt>
    <dgm:pt modelId="{78CCB085-BF99-418A-8835-154FD8DBCE19}" type="pres">
      <dgm:prSet presAssocID="{DF18D4E8-DC0B-4C4C-9950-A890F1ECADB9}" presName="ThreeNodes_2_text" presStyleLbl="node1" presStyleIdx="2" presStyleCnt="3">
        <dgm:presLayoutVars>
          <dgm:bulletEnabled val="1"/>
        </dgm:presLayoutVars>
      </dgm:prSet>
      <dgm:spPr/>
    </dgm:pt>
    <dgm:pt modelId="{4207F479-77BA-4BE3-A50F-EB7977827BE9}" type="pres">
      <dgm:prSet presAssocID="{DF18D4E8-DC0B-4C4C-9950-A890F1ECADB9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C176A700-B39C-45B7-8055-422F63AD6AF0}" srcId="{DF18D4E8-DC0B-4C4C-9950-A890F1ECADB9}" destId="{DBFDE9E3-A250-4070-BA4B-F41A82A056E1}" srcOrd="1" destOrd="0" parTransId="{AE187237-8470-471E-BA4F-93D42B6CB41A}" sibTransId="{D4D142F8-4D80-479C-80B7-C668FF7FAE8A}"/>
    <dgm:cxn modelId="{74F03C1E-96DD-4136-9529-B39F95120D2F}" type="presOf" srcId="{D4D142F8-4D80-479C-80B7-C668FF7FAE8A}" destId="{9F7F31BA-F4E5-44F4-863F-1B5E95F8559B}" srcOrd="0" destOrd="0" presId="urn:microsoft.com/office/officeart/2005/8/layout/vProcess5"/>
    <dgm:cxn modelId="{D8928A1F-AF83-4621-BDD1-34E8F770F3FB}" srcId="{DF18D4E8-DC0B-4C4C-9950-A890F1ECADB9}" destId="{0D1E12B2-0CFB-4CAF-B34E-DE7A32DDEE27}" srcOrd="2" destOrd="0" parTransId="{FE7FCF2A-549B-4458-B5DC-92C402F110B1}" sibTransId="{FD77BAFC-970F-4648-BDEA-E85C17670537}"/>
    <dgm:cxn modelId="{426B633C-B82C-47E0-91CE-F0691EB245EF}" type="presOf" srcId="{4ED2C4A7-5948-47B5-AC6E-86C54D7E143F}" destId="{6791EA2F-AEDB-4ECF-8B2E-52059617BBAC}" srcOrd="0" destOrd="0" presId="urn:microsoft.com/office/officeart/2005/8/layout/vProcess5"/>
    <dgm:cxn modelId="{2DCF5F4E-1D18-46BC-AF27-55742349C673}" type="presOf" srcId="{DBFDE9E3-A250-4070-BA4B-F41A82A056E1}" destId="{78CCB085-BF99-418A-8835-154FD8DBCE19}" srcOrd="1" destOrd="0" presId="urn:microsoft.com/office/officeart/2005/8/layout/vProcess5"/>
    <dgm:cxn modelId="{3107E26E-243C-4FE4-8E7D-B8F858BDAE6D}" type="presOf" srcId="{317AE373-DF41-4187-BD61-31E2B1642F29}" destId="{0448701A-47B2-4C62-9049-E64A9F57E442}" srcOrd="0" destOrd="0" presId="urn:microsoft.com/office/officeart/2005/8/layout/vProcess5"/>
    <dgm:cxn modelId="{706C21AE-6744-400A-91BC-601672C68592}" type="presOf" srcId="{DF18D4E8-DC0B-4C4C-9950-A890F1ECADB9}" destId="{A608869B-E25F-4C43-BB60-F6BFEEB75A68}" srcOrd="0" destOrd="0" presId="urn:microsoft.com/office/officeart/2005/8/layout/vProcess5"/>
    <dgm:cxn modelId="{F5C1B9C0-BF87-4278-8FEA-C64FEE222F74}" type="presOf" srcId="{0D1E12B2-0CFB-4CAF-B34E-DE7A32DDEE27}" destId="{EACFDD40-A658-4B60-9DA6-CA21C04F1FEF}" srcOrd="0" destOrd="0" presId="urn:microsoft.com/office/officeart/2005/8/layout/vProcess5"/>
    <dgm:cxn modelId="{8FFBDDD8-900F-49C2-84D0-CAFA112D7224}" type="presOf" srcId="{317AE373-DF41-4187-BD61-31E2B1642F29}" destId="{8E3B9BBE-BEA3-4DF1-81CF-7BD9B4440152}" srcOrd="1" destOrd="0" presId="urn:microsoft.com/office/officeart/2005/8/layout/vProcess5"/>
    <dgm:cxn modelId="{5A4EC0E2-0B60-440A-8C90-D968BE86F29F}" srcId="{DF18D4E8-DC0B-4C4C-9950-A890F1ECADB9}" destId="{317AE373-DF41-4187-BD61-31E2B1642F29}" srcOrd="0" destOrd="0" parTransId="{BB97BF1F-5846-4752-B277-5B1F06BA90D2}" sibTransId="{4ED2C4A7-5948-47B5-AC6E-86C54D7E143F}"/>
    <dgm:cxn modelId="{1631FBE6-5F09-4448-9FEC-317A41EF302F}" type="presOf" srcId="{0D1E12B2-0CFB-4CAF-B34E-DE7A32DDEE27}" destId="{4207F479-77BA-4BE3-A50F-EB7977827BE9}" srcOrd="1" destOrd="0" presId="urn:microsoft.com/office/officeart/2005/8/layout/vProcess5"/>
    <dgm:cxn modelId="{504889E8-B6D9-4A49-AE76-BF0979735D85}" type="presOf" srcId="{DBFDE9E3-A250-4070-BA4B-F41A82A056E1}" destId="{C79FD1A7-6F08-47AB-8DAE-56C23818F270}" srcOrd="0" destOrd="0" presId="urn:microsoft.com/office/officeart/2005/8/layout/vProcess5"/>
    <dgm:cxn modelId="{B035CD72-4F94-4E26-AB2D-A4CA4F43708F}" type="presParOf" srcId="{A608869B-E25F-4C43-BB60-F6BFEEB75A68}" destId="{2E5BD958-70D8-4969-B7C8-A2E8945A4FD8}" srcOrd="0" destOrd="0" presId="urn:microsoft.com/office/officeart/2005/8/layout/vProcess5"/>
    <dgm:cxn modelId="{A1B4E985-3B9F-47EE-9CD1-F7220A909D9F}" type="presParOf" srcId="{A608869B-E25F-4C43-BB60-F6BFEEB75A68}" destId="{0448701A-47B2-4C62-9049-E64A9F57E442}" srcOrd="1" destOrd="0" presId="urn:microsoft.com/office/officeart/2005/8/layout/vProcess5"/>
    <dgm:cxn modelId="{6B6D0A6C-FF2C-4443-BAC0-7D7AD27CD5E1}" type="presParOf" srcId="{A608869B-E25F-4C43-BB60-F6BFEEB75A68}" destId="{C79FD1A7-6F08-47AB-8DAE-56C23818F270}" srcOrd="2" destOrd="0" presId="urn:microsoft.com/office/officeart/2005/8/layout/vProcess5"/>
    <dgm:cxn modelId="{4F710964-EC2F-4E11-AC2F-A45C8A598D03}" type="presParOf" srcId="{A608869B-E25F-4C43-BB60-F6BFEEB75A68}" destId="{EACFDD40-A658-4B60-9DA6-CA21C04F1FEF}" srcOrd="3" destOrd="0" presId="urn:microsoft.com/office/officeart/2005/8/layout/vProcess5"/>
    <dgm:cxn modelId="{E601D36D-1872-433C-AEC3-8A23A7702EED}" type="presParOf" srcId="{A608869B-E25F-4C43-BB60-F6BFEEB75A68}" destId="{6791EA2F-AEDB-4ECF-8B2E-52059617BBAC}" srcOrd="4" destOrd="0" presId="urn:microsoft.com/office/officeart/2005/8/layout/vProcess5"/>
    <dgm:cxn modelId="{53209AFE-EEF0-4EEA-B42A-DAAC0113829E}" type="presParOf" srcId="{A608869B-E25F-4C43-BB60-F6BFEEB75A68}" destId="{9F7F31BA-F4E5-44F4-863F-1B5E95F8559B}" srcOrd="5" destOrd="0" presId="urn:microsoft.com/office/officeart/2005/8/layout/vProcess5"/>
    <dgm:cxn modelId="{6B8FBC3D-1072-4F2B-AA61-066AE966453F}" type="presParOf" srcId="{A608869B-E25F-4C43-BB60-F6BFEEB75A68}" destId="{8E3B9BBE-BEA3-4DF1-81CF-7BD9B4440152}" srcOrd="6" destOrd="0" presId="urn:microsoft.com/office/officeart/2005/8/layout/vProcess5"/>
    <dgm:cxn modelId="{23F380A5-07BA-472C-B99F-560599B26DB0}" type="presParOf" srcId="{A608869B-E25F-4C43-BB60-F6BFEEB75A68}" destId="{78CCB085-BF99-418A-8835-154FD8DBCE19}" srcOrd="7" destOrd="0" presId="urn:microsoft.com/office/officeart/2005/8/layout/vProcess5"/>
    <dgm:cxn modelId="{D65BF669-B25C-46F7-B471-C1F7FB63C536}" type="presParOf" srcId="{A608869B-E25F-4C43-BB60-F6BFEEB75A68}" destId="{4207F479-77BA-4BE3-A50F-EB7977827BE9}" srcOrd="8" destOrd="0" presId="urn:microsoft.com/office/officeart/2005/8/layout/vProcess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C0E56495-6E12-4058-9E9B-0318C76BC9F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A1E3E3A-C14F-4973-8B45-3F355E47F4B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Leasing di beni mobili strumentali</a:t>
          </a:r>
        </a:p>
      </dgm:t>
    </dgm:pt>
    <dgm:pt modelId="{5DECA763-FC49-4B3A-8B84-D9B95BBA5E5B}" type="parTrans" cxnId="{5A021E45-08DC-4E83-BE94-DD2B47EFA849}">
      <dgm:prSet/>
      <dgm:spPr/>
      <dgm:t>
        <a:bodyPr/>
        <a:lstStyle/>
        <a:p>
          <a:endParaRPr lang="it-IT"/>
        </a:p>
      </dgm:t>
    </dgm:pt>
    <dgm:pt modelId="{3B0F1D04-1981-4A46-8ABC-B3127145B3A9}" type="sibTrans" cxnId="{5A021E45-08DC-4E83-BE94-DD2B47EFA849}">
      <dgm:prSet/>
      <dgm:spPr/>
      <dgm:t>
        <a:bodyPr/>
        <a:lstStyle/>
        <a:p>
          <a:endParaRPr lang="it-IT"/>
        </a:p>
      </dgm:t>
    </dgm:pt>
    <dgm:pt modelId="{0F8D30A8-8D85-490E-9EBC-88D5ADF940F7}">
      <dgm:prSet phldrT="[Testo]"/>
      <dgm:spPr/>
      <dgm:t>
        <a:bodyPr/>
        <a:lstStyle/>
        <a:p>
          <a:r>
            <a:rPr lang="it-IT" baseline="0" dirty="0">
              <a:solidFill>
                <a:srgbClr val="002060"/>
              </a:solidFill>
            </a:rPr>
            <a:t>Durata del contratto: periodo non inferiore alla metà del periodo di ammortamento</a:t>
          </a:r>
        </a:p>
      </dgm:t>
    </dgm:pt>
    <dgm:pt modelId="{73181107-5F02-4390-90D2-69DFEFFE123F}" type="parTrans" cxnId="{AAB266A5-4500-4C0A-A0C1-1B7926EB54EB}">
      <dgm:prSet/>
      <dgm:spPr/>
      <dgm:t>
        <a:bodyPr/>
        <a:lstStyle/>
        <a:p>
          <a:endParaRPr lang="it-IT"/>
        </a:p>
      </dgm:t>
    </dgm:pt>
    <dgm:pt modelId="{B3B82854-5943-453F-A096-D970C9822448}" type="sibTrans" cxnId="{AAB266A5-4500-4C0A-A0C1-1B7926EB54EB}">
      <dgm:prSet/>
      <dgm:spPr/>
      <dgm:t>
        <a:bodyPr/>
        <a:lstStyle/>
        <a:p>
          <a:endParaRPr lang="it-IT"/>
        </a:p>
      </dgm:t>
    </dgm:pt>
    <dgm:pt modelId="{E1B61F37-5DD0-44F5-A036-E9CE5F7D7C59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Beni di cui all’art. 164 TUIR (autovetture)</a:t>
          </a:r>
        </a:p>
      </dgm:t>
    </dgm:pt>
    <dgm:pt modelId="{0B055A63-7EFB-473B-87CA-E4B5C0765A62}" type="parTrans" cxnId="{FB176872-9291-4027-BDC8-F4A89671B4E3}">
      <dgm:prSet/>
      <dgm:spPr/>
      <dgm:t>
        <a:bodyPr/>
        <a:lstStyle/>
        <a:p>
          <a:endParaRPr lang="it-IT"/>
        </a:p>
      </dgm:t>
    </dgm:pt>
    <dgm:pt modelId="{6F05D7B5-0E1C-4355-B37F-71B0C5E0AEC9}" type="sibTrans" cxnId="{FB176872-9291-4027-BDC8-F4A89671B4E3}">
      <dgm:prSet/>
      <dgm:spPr/>
      <dgm:t>
        <a:bodyPr/>
        <a:lstStyle/>
        <a:p>
          <a:endParaRPr lang="it-IT"/>
        </a:p>
      </dgm:t>
    </dgm:pt>
    <dgm:pt modelId="{9344EDE5-A287-4B9D-B428-8B2780F7F834}">
      <dgm:prSet phldrT="[Testo]"/>
      <dgm:spPr/>
      <dgm:t>
        <a:bodyPr/>
        <a:lstStyle/>
        <a:p>
          <a:r>
            <a:rPr lang="it-IT" baseline="0" dirty="0">
              <a:solidFill>
                <a:schemeClr val="tx2"/>
              </a:solidFill>
            </a:rPr>
            <a:t>Durata del contratto: periodo non inferiore alla durata dell’ammortamento</a:t>
          </a:r>
        </a:p>
      </dgm:t>
    </dgm:pt>
    <dgm:pt modelId="{EAD7828F-7510-43AC-98F4-42DBF275024A}" type="parTrans" cxnId="{18B230A2-E7FA-47CE-BFF0-75DA354E60CE}">
      <dgm:prSet/>
      <dgm:spPr/>
      <dgm:t>
        <a:bodyPr/>
        <a:lstStyle/>
        <a:p>
          <a:endParaRPr lang="it-IT"/>
        </a:p>
      </dgm:t>
    </dgm:pt>
    <dgm:pt modelId="{2B314DCD-2785-4A3E-A3E5-302599DBFB63}" type="sibTrans" cxnId="{18B230A2-E7FA-47CE-BFF0-75DA354E60CE}">
      <dgm:prSet/>
      <dgm:spPr/>
      <dgm:t>
        <a:bodyPr/>
        <a:lstStyle/>
        <a:p>
          <a:endParaRPr lang="it-IT"/>
        </a:p>
      </dgm:t>
    </dgm:pt>
    <dgm:pt modelId="{4699C1BA-9D4D-46DC-9472-5025425778F8}" type="pres">
      <dgm:prSet presAssocID="{C0E56495-6E12-4058-9E9B-0318C76BC9F0}" presName="linear" presStyleCnt="0">
        <dgm:presLayoutVars>
          <dgm:animLvl val="lvl"/>
          <dgm:resizeHandles val="exact"/>
        </dgm:presLayoutVars>
      </dgm:prSet>
      <dgm:spPr/>
    </dgm:pt>
    <dgm:pt modelId="{C3FBF872-BD65-443C-B4A3-ED133260C383}" type="pres">
      <dgm:prSet presAssocID="{DA1E3E3A-C14F-4973-8B45-3F355E47F4B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73DAE7E-2C75-405C-9EFE-ABB9FE6FF1EA}" type="pres">
      <dgm:prSet presAssocID="{DA1E3E3A-C14F-4973-8B45-3F355E47F4BA}" presName="childText" presStyleLbl="revTx" presStyleIdx="0" presStyleCnt="2">
        <dgm:presLayoutVars>
          <dgm:bulletEnabled val="1"/>
        </dgm:presLayoutVars>
      </dgm:prSet>
      <dgm:spPr/>
    </dgm:pt>
    <dgm:pt modelId="{46BA51DF-F4D9-4875-BA18-E978AC6A2E74}" type="pres">
      <dgm:prSet presAssocID="{E1B61F37-5DD0-44F5-A036-E9CE5F7D7C59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7953D9A-4DC8-486D-BB99-8E180B7FC904}" type="pres">
      <dgm:prSet presAssocID="{E1B61F37-5DD0-44F5-A036-E9CE5F7D7C59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5A021E45-08DC-4E83-BE94-DD2B47EFA849}" srcId="{C0E56495-6E12-4058-9E9B-0318C76BC9F0}" destId="{DA1E3E3A-C14F-4973-8B45-3F355E47F4BA}" srcOrd="0" destOrd="0" parTransId="{5DECA763-FC49-4B3A-8B84-D9B95BBA5E5B}" sibTransId="{3B0F1D04-1981-4A46-8ABC-B3127145B3A9}"/>
    <dgm:cxn modelId="{7F34216E-5E61-4BB0-8895-504778C1B4D5}" type="presOf" srcId="{E1B61F37-5DD0-44F5-A036-E9CE5F7D7C59}" destId="{46BA51DF-F4D9-4875-BA18-E978AC6A2E74}" srcOrd="0" destOrd="0" presId="urn:microsoft.com/office/officeart/2005/8/layout/vList2"/>
    <dgm:cxn modelId="{FB176872-9291-4027-BDC8-F4A89671B4E3}" srcId="{C0E56495-6E12-4058-9E9B-0318C76BC9F0}" destId="{E1B61F37-5DD0-44F5-A036-E9CE5F7D7C59}" srcOrd="1" destOrd="0" parTransId="{0B055A63-7EFB-473B-87CA-E4B5C0765A62}" sibTransId="{6F05D7B5-0E1C-4355-B37F-71B0C5E0AEC9}"/>
    <dgm:cxn modelId="{DBB2AD8C-40BC-4CA8-A8EA-34547ED45205}" type="presOf" srcId="{0F8D30A8-8D85-490E-9EBC-88D5ADF940F7}" destId="{173DAE7E-2C75-405C-9EFE-ABB9FE6FF1EA}" srcOrd="0" destOrd="0" presId="urn:microsoft.com/office/officeart/2005/8/layout/vList2"/>
    <dgm:cxn modelId="{18B230A2-E7FA-47CE-BFF0-75DA354E60CE}" srcId="{E1B61F37-5DD0-44F5-A036-E9CE5F7D7C59}" destId="{9344EDE5-A287-4B9D-B428-8B2780F7F834}" srcOrd="0" destOrd="0" parTransId="{EAD7828F-7510-43AC-98F4-42DBF275024A}" sibTransId="{2B314DCD-2785-4A3E-A3E5-302599DBFB63}"/>
    <dgm:cxn modelId="{AAB266A5-4500-4C0A-A0C1-1B7926EB54EB}" srcId="{DA1E3E3A-C14F-4973-8B45-3F355E47F4BA}" destId="{0F8D30A8-8D85-490E-9EBC-88D5ADF940F7}" srcOrd="0" destOrd="0" parTransId="{73181107-5F02-4390-90D2-69DFEFFE123F}" sibTransId="{B3B82854-5943-453F-A096-D970C9822448}"/>
    <dgm:cxn modelId="{6809D2A6-6D95-4ACC-87C0-CB4D0B7DE613}" type="presOf" srcId="{9344EDE5-A287-4B9D-B428-8B2780F7F834}" destId="{47953D9A-4DC8-486D-BB99-8E180B7FC904}" srcOrd="0" destOrd="0" presId="urn:microsoft.com/office/officeart/2005/8/layout/vList2"/>
    <dgm:cxn modelId="{2E4FD8C0-0684-47EE-8754-5EA319A35191}" type="presOf" srcId="{DA1E3E3A-C14F-4973-8B45-3F355E47F4BA}" destId="{C3FBF872-BD65-443C-B4A3-ED133260C383}" srcOrd="0" destOrd="0" presId="urn:microsoft.com/office/officeart/2005/8/layout/vList2"/>
    <dgm:cxn modelId="{F1B800C6-331F-49D6-BE23-17EB4358375B}" type="presOf" srcId="{C0E56495-6E12-4058-9E9B-0318C76BC9F0}" destId="{4699C1BA-9D4D-46DC-9472-5025425778F8}" srcOrd="0" destOrd="0" presId="urn:microsoft.com/office/officeart/2005/8/layout/vList2"/>
    <dgm:cxn modelId="{760BEFA3-F824-44EA-B265-EFD9B82BD1F9}" type="presParOf" srcId="{4699C1BA-9D4D-46DC-9472-5025425778F8}" destId="{C3FBF872-BD65-443C-B4A3-ED133260C383}" srcOrd="0" destOrd="0" presId="urn:microsoft.com/office/officeart/2005/8/layout/vList2"/>
    <dgm:cxn modelId="{46BA040D-E628-4C13-9FA4-5EF46A4C5E41}" type="presParOf" srcId="{4699C1BA-9D4D-46DC-9472-5025425778F8}" destId="{173DAE7E-2C75-405C-9EFE-ABB9FE6FF1EA}" srcOrd="1" destOrd="0" presId="urn:microsoft.com/office/officeart/2005/8/layout/vList2"/>
    <dgm:cxn modelId="{45507752-7D1A-4B43-93E3-6E6CE5E61753}" type="presParOf" srcId="{4699C1BA-9D4D-46DC-9472-5025425778F8}" destId="{46BA51DF-F4D9-4875-BA18-E978AC6A2E74}" srcOrd="2" destOrd="0" presId="urn:microsoft.com/office/officeart/2005/8/layout/vList2"/>
    <dgm:cxn modelId="{2317E3BB-6B9E-4999-BBC4-949A4DA9BE92}" type="presParOf" srcId="{4699C1BA-9D4D-46DC-9472-5025425778F8}" destId="{47953D9A-4DC8-486D-BB99-8E180B7FC90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1F24AD7C-E805-4FE5-922B-9DD8A5284AC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62183D65-CB32-40BC-AE2E-C2E6C6C304B2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Durata del contratto di leasing</a:t>
          </a:r>
        </a:p>
      </dgm:t>
    </dgm:pt>
    <dgm:pt modelId="{E2073272-0BF0-41B7-B22F-60F15415456E}" type="parTrans" cxnId="{441045E0-819A-4C7B-914E-709CD61600A0}">
      <dgm:prSet/>
      <dgm:spPr/>
      <dgm:t>
        <a:bodyPr/>
        <a:lstStyle/>
        <a:p>
          <a:endParaRPr lang="it-IT"/>
        </a:p>
      </dgm:t>
    </dgm:pt>
    <dgm:pt modelId="{DC91F5FC-1449-451F-BE7A-1842B99AE8DC}" type="sibTrans" cxnId="{441045E0-819A-4C7B-914E-709CD61600A0}">
      <dgm:prSet/>
      <dgm:spPr/>
      <dgm:t>
        <a:bodyPr/>
        <a:lstStyle/>
        <a:p>
          <a:endParaRPr lang="it-IT"/>
        </a:p>
      </dgm:t>
    </dgm:pt>
    <dgm:pt modelId="{EDF514D8-F30A-4FAE-B948-B3A6898C43E5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Se inferiore al minimo</a:t>
          </a:r>
        </a:p>
      </dgm:t>
    </dgm:pt>
    <dgm:pt modelId="{F18B5576-31A1-468D-8572-E82B00B7A2A8}" type="parTrans" cxnId="{0DD89A8D-06A6-4322-A968-DA19D5E762C0}">
      <dgm:prSet/>
      <dgm:spPr/>
      <dgm:t>
        <a:bodyPr/>
        <a:lstStyle/>
        <a:p>
          <a:endParaRPr lang="it-IT"/>
        </a:p>
      </dgm:t>
    </dgm:pt>
    <dgm:pt modelId="{E703A8EE-82DE-4453-8ACD-16419965DA20}" type="sibTrans" cxnId="{0DD89A8D-06A6-4322-A968-DA19D5E762C0}">
      <dgm:prSet/>
      <dgm:spPr/>
      <dgm:t>
        <a:bodyPr/>
        <a:lstStyle/>
        <a:p>
          <a:endParaRPr lang="it-IT"/>
        </a:p>
      </dgm:t>
    </dgm:pt>
    <dgm:pt modelId="{6075D27D-0C27-4768-A619-CA9EE0283704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Non si perde la deducibilità</a:t>
          </a:r>
        </a:p>
      </dgm:t>
    </dgm:pt>
    <dgm:pt modelId="{4739E17C-EC02-4E8F-9DDE-02F99BFA5126}" type="parTrans" cxnId="{4C431E2D-6017-4ED7-B57D-35862B83B13E}">
      <dgm:prSet/>
      <dgm:spPr/>
      <dgm:t>
        <a:bodyPr/>
        <a:lstStyle/>
        <a:p>
          <a:endParaRPr lang="it-IT"/>
        </a:p>
      </dgm:t>
    </dgm:pt>
    <dgm:pt modelId="{074DECC5-3BFD-4F1F-9697-86A9D20D58BA}" type="sibTrans" cxnId="{4C431E2D-6017-4ED7-B57D-35862B83B13E}">
      <dgm:prSet/>
      <dgm:spPr/>
      <dgm:t>
        <a:bodyPr/>
        <a:lstStyle/>
        <a:p>
          <a:endParaRPr lang="it-IT"/>
        </a:p>
      </dgm:t>
    </dgm:pt>
    <dgm:pt modelId="{EF38629A-498C-43D9-8D5C-FE9204D45C08}" type="pres">
      <dgm:prSet presAssocID="{1F24AD7C-E805-4FE5-922B-9DD8A5284ACB}" presName="CompostProcess" presStyleCnt="0">
        <dgm:presLayoutVars>
          <dgm:dir/>
          <dgm:resizeHandles val="exact"/>
        </dgm:presLayoutVars>
      </dgm:prSet>
      <dgm:spPr/>
    </dgm:pt>
    <dgm:pt modelId="{FC864900-4652-43DB-BBD6-927E0FD5C6A2}" type="pres">
      <dgm:prSet presAssocID="{1F24AD7C-E805-4FE5-922B-9DD8A5284ACB}" presName="arrow" presStyleLbl="bgShp" presStyleIdx="0" presStyleCnt="1"/>
      <dgm:spPr/>
    </dgm:pt>
    <dgm:pt modelId="{BCF872EB-A14B-443B-A5AA-1C85F453C842}" type="pres">
      <dgm:prSet presAssocID="{1F24AD7C-E805-4FE5-922B-9DD8A5284ACB}" presName="linearProcess" presStyleCnt="0"/>
      <dgm:spPr/>
    </dgm:pt>
    <dgm:pt modelId="{5CFCCA17-A353-442E-88BB-55260EEA7CE6}" type="pres">
      <dgm:prSet presAssocID="{62183D65-CB32-40BC-AE2E-C2E6C6C304B2}" presName="textNode" presStyleLbl="node1" presStyleIdx="0" presStyleCnt="3">
        <dgm:presLayoutVars>
          <dgm:bulletEnabled val="1"/>
        </dgm:presLayoutVars>
      </dgm:prSet>
      <dgm:spPr/>
    </dgm:pt>
    <dgm:pt modelId="{3442752C-7A11-458C-B16F-DBFA7C43C3E4}" type="pres">
      <dgm:prSet presAssocID="{DC91F5FC-1449-451F-BE7A-1842B99AE8DC}" presName="sibTrans" presStyleCnt="0"/>
      <dgm:spPr/>
    </dgm:pt>
    <dgm:pt modelId="{BD9A378F-D8FD-4D73-A165-CC372FE98B7E}" type="pres">
      <dgm:prSet presAssocID="{EDF514D8-F30A-4FAE-B948-B3A6898C43E5}" presName="textNode" presStyleLbl="node1" presStyleIdx="1" presStyleCnt="3">
        <dgm:presLayoutVars>
          <dgm:bulletEnabled val="1"/>
        </dgm:presLayoutVars>
      </dgm:prSet>
      <dgm:spPr/>
    </dgm:pt>
    <dgm:pt modelId="{DB8C3492-B479-4278-9E3A-143104AF4C50}" type="pres">
      <dgm:prSet presAssocID="{E703A8EE-82DE-4453-8ACD-16419965DA20}" presName="sibTrans" presStyleCnt="0"/>
      <dgm:spPr/>
    </dgm:pt>
    <dgm:pt modelId="{5F06F91D-E2E6-4427-A96B-9E135FEC980C}" type="pres">
      <dgm:prSet presAssocID="{6075D27D-0C27-4768-A619-CA9EE0283704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E77D4D03-C609-4554-8CE9-976906CEAA7B}" type="presOf" srcId="{62183D65-CB32-40BC-AE2E-C2E6C6C304B2}" destId="{5CFCCA17-A353-442E-88BB-55260EEA7CE6}" srcOrd="0" destOrd="0" presId="urn:microsoft.com/office/officeart/2005/8/layout/hProcess9"/>
    <dgm:cxn modelId="{4C431E2D-6017-4ED7-B57D-35862B83B13E}" srcId="{1F24AD7C-E805-4FE5-922B-9DD8A5284ACB}" destId="{6075D27D-0C27-4768-A619-CA9EE0283704}" srcOrd="2" destOrd="0" parTransId="{4739E17C-EC02-4E8F-9DDE-02F99BFA5126}" sibTransId="{074DECC5-3BFD-4F1F-9697-86A9D20D58BA}"/>
    <dgm:cxn modelId="{E6B86E3F-1C00-4CD1-B7EB-29E65C43C635}" type="presOf" srcId="{EDF514D8-F30A-4FAE-B948-B3A6898C43E5}" destId="{BD9A378F-D8FD-4D73-A165-CC372FE98B7E}" srcOrd="0" destOrd="0" presId="urn:microsoft.com/office/officeart/2005/8/layout/hProcess9"/>
    <dgm:cxn modelId="{DDDF8E7D-E770-453F-8D23-1FBC4FE8E9E6}" type="presOf" srcId="{6075D27D-0C27-4768-A619-CA9EE0283704}" destId="{5F06F91D-E2E6-4427-A96B-9E135FEC980C}" srcOrd="0" destOrd="0" presId="urn:microsoft.com/office/officeart/2005/8/layout/hProcess9"/>
    <dgm:cxn modelId="{0DD89A8D-06A6-4322-A968-DA19D5E762C0}" srcId="{1F24AD7C-E805-4FE5-922B-9DD8A5284ACB}" destId="{EDF514D8-F30A-4FAE-B948-B3A6898C43E5}" srcOrd="1" destOrd="0" parTransId="{F18B5576-31A1-468D-8572-E82B00B7A2A8}" sibTransId="{E703A8EE-82DE-4453-8ACD-16419965DA20}"/>
    <dgm:cxn modelId="{441045E0-819A-4C7B-914E-709CD61600A0}" srcId="{1F24AD7C-E805-4FE5-922B-9DD8A5284ACB}" destId="{62183D65-CB32-40BC-AE2E-C2E6C6C304B2}" srcOrd="0" destOrd="0" parTransId="{E2073272-0BF0-41B7-B22F-60F15415456E}" sibTransId="{DC91F5FC-1449-451F-BE7A-1842B99AE8DC}"/>
    <dgm:cxn modelId="{8E2E19E9-A39D-49CB-A1C6-8D5B6A72FD3F}" type="presOf" srcId="{1F24AD7C-E805-4FE5-922B-9DD8A5284ACB}" destId="{EF38629A-498C-43D9-8D5C-FE9204D45C08}" srcOrd="0" destOrd="0" presId="urn:microsoft.com/office/officeart/2005/8/layout/hProcess9"/>
    <dgm:cxn modelId="{B3E5EC61-5F24-4DCD-81DE-8C0F10853EC3}" type="presParOf" srcId="{EF38629A-498C-43D9-8D5C-FE9204D45C08}" destId="{FC864900-4652-43DB-BBD6-927E0FD5C6A2}" srcOrd="0" destOrd="0" presId="urn:microsoft.com/office/officeart/2005/8/layout/hProcess9"/>
    <dgm:cxn modelId="{319BB7AC-76FF-4D72-A657-BC6FFF9DFD78}" type="presParOf" srcId="{EF38629A-498C-43D9-8D5C-FE9204D45C08}" destId="{BCF872EB-A14B-443B-A5AA-1C85F453C842}" srcOrd="1" destOrd="0" presId="urn:microsoft.com/office/officeart/2005/8/layout/hProcess9"/>
    <dgm:cxn modelId="{0F095AB2-2EEB-470E-AA41-8D12E66A1159}" type="presParOf" srcId="{BCF872EB-A14B-443B-A5AA-1C85F453C842}" destId="{5CFCCA17-A353-442E-88BB-55260EEA7CE6}" srcOrd="0" destOrd="0" presId="urn:microsoft.com/office/officeart/2005/8/layout/hProcess9"/>
    <dgm:cxn modelId="{8BF12CC6-7679-41C0-8255-1E7F4E25F44C}" type="presParOf" srcId="{BCF872EB-A14B-443B-A5AA-1C85F453C842}" destId="{3442752C-7A11-458C-B16F-DBFA7C43C3E4}" srcOrd="1" destOrd="0" presId="urn:microsoft.com/office/officeart/2005/8/layout/hProcess9"/>
    <dgm:cxn modelId="{D2CE72F0-6A5E-4E68-865B-89F871391C3A}" type="presParOf" srcId="{BCF872EB-A14B-443B-A5AA-1C85F453C842}" destId="{BD9A378F-D8FD-4D73-A165-CC372FE98B7E}" srcOrd="2" destOrd="0" presId="urn:microsoft.com/office/officeart/2005/8/layout/hProcess9"/>
    <dgm:cxn modelId="{717F96DE-48E7-476D-8196-3920004CFCE1}" type="presParOf" srcId="{BCF872EB-A14B-443B-A5AA-1C85F453C842}" destId="{DB8C3492-B479-4278-9E3A-143104AF4C50}" srcOrd="3" destOrd="0" presId="urn:microsoft.com/office/officeart/2005/8/layout/hProcess9"/>
    <dgm:cxn modelId="{15AF6881-8030-43FD-8609-DF810BB1A830}" type="presParOf" srcId="{BCF872EB-A14B-443B-A5AA-1C85F453C842}" destId="{5F06F91D-E2E6-4427-A96B-9E135FEC980C}" srcOrd="4" destOrd="0" presId="urn:microsoft.com/office/officeart/2005/8/layout/hProcess9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AF00CB05-B884-4B5E-9FC9-B798CB3F8A2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009373E-65F5-4445-BC3C-B91E438EBFDF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Leasing: beni immobili strumentali</a:t>
          </a:r>
        </a:p>
      </dgm:t>
    </dgm:pt>
    <dgm:pt modelId="{CB9A8434-2D8B-4ADF-A2D1-8482C4DC210C}" type="parTrans" cxnId="{7D6CC442-A3B7-40EB-B6DC-F7EDC2D591EF}">
      <dgm:prSet/>
      <dgm:spPr/>
      <dgm:t>
        <a:bodyPr/>
        <a:lstStyle/>
        <a:p>
          <a:endParaRPr lang="it-IT"/>
        </a:p>
      </dgm:t>
    </dgm:pt>
    <dgm:pt modelId="{9EFBECEF-A7C0-449A-B7E5-DBFDCBA5C539}" type="sibTrans" cxnId="{7D6CC442-A3B7-40EB-B6DC-F7EDC2D591EF}">
      <dgm:prSet/>
      <dgm:spPr/>
      <dgm:t>
        <a:bodyPr/>
        <a:lstStyle/>
        <a:p>
          <a:endParaRPr lang="it-IT"/>
        </a:p>
      </dgm:t>
    </dgm:pt>
    <dgm:pt modelId="{1B115731-2D9F-408F-A411-B2381E078A69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Durata minima del contratto 12 anni</a:t>
          </a:r>
        </a:p>
      </dgm:t>
    </dgm:pt>
    <dgm:pt modelId="{27AF42C7-C1A0-46F4-B274-9E7452AD0F92}" type="parTrans" cxnId="{BB23B5A8-3958-444E-B95F-AC9BADBD80E6}">
      <dgm:prSet/>
      <dgm:spPr/>
      <dgm:t>
        <a:bodyPr/>
        <a:lstStyle/>
        <a:p>
          <a:endParaRPr lang="it-IT"/>
        </a:p>
      </dgm:t>
    </dgm:pt>
    <dgm:pt modelId="{39CDE48B-2716-4769-9F01-1425397E3F5C}" type="sibTrans" cxnId="{BB23B5A8-3958-444E-B95F-AC9BADBD80E6}">
      <dgm:prSet/>
      <dgm:spPr/>
      <dgm:t>
        <a:bodyPr/>
        <a:lstStyle/>
        <a:p>
          <a:endParaRPr lang="it-IT"/>
        </a:p>
      </dgm:t>
    </dgm:pt>
    <dgm:pt modelId="{86B1ECCE-AE93-4D87-84C6-8C3FD50C0B95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Deducibilità integrale</a:t>
          </a:r>
        </a:p>
      </dgm:t>
    </dgm:pt>
    <dgm:pt modelId="{33453695-B4CE-4AAC-83A1-396FE182F7FE}" type="parTrans" cxnId="{2B9FEAFD-4AD6-450D-A69F-5D3550339AA1}">
      <dgm:prSet/>
      <dgm:spPr/>
      <dgm:t>
        <a:bodyPr/>
        <a:lstStyle/>
        <a:p>
          <a:endParaRPr lang="it-IT"/>
        </a:p>
      </dgm:t>
    </dgm:pt>
    <dgm:pt modelId="{E716A4D1-8F68-4932-B1B7-2C452C1214FE}" type="sibTrans" cxnId="{2B9FEAFD-4AD6-450D-A69F-5D3550339AA1}">
      <dgm:prSet/>
      <dgm:spPr/>
      <dgm:t>
        <a:bodyPr/>
        <a:lstStyle/>
        <a:p>
          <a:endParaRPr lang="it-IT"/>
        </a:p>
      </dgm:t>
    </dgm:pt>
    <dgm:pt modelId="{23128F02-0D26-458A-A8E7-B80743AB7423}" type="pres">
      <dgm:prSet presAssocID="{AF00CB05-B884-4B5E-9FC9-B798CB3F8A24}" presName="linear" presStyleCnt="0">
        <dgm:presLayoutVars>
          <dgm:dir/>
          <dgm:animLvl val="lvl"/>
          <dgm:resizeHandles val="exact"/>
        </dgm:presLayoutVars>
      </dgm:prSet>
      <dgm:spPr/>
    </dgm:pt>
    <dgm:pt modelId="{2C8EC7C7-C977-41CF-8340-3D74EEA0EF27}" type="pres">
      <dgm:prSet presAssocID="{F009373E-65F5-4445-BC3C-B91E438EBFDF}" presName="parentLin" presStyleCnt="0"/>
      <dgm:spPr/>
    </dgm:pt>
    <dgm:pt modelId="{D640834D-D9FB-465D-87FE-75988619D49A}" type="pres">
      <dgm:prSet presAssocID="{F009373E-65F5-4445-BC3C-B91E438EBFDF}" presName="parentLeftMargin" presStyleLbl="node1" presStyleIdx="0" presStyleCnt="3"/>
      <dgm:spPr/>
    </dgm:pt>
    <dgm:pt modelId="{F9B32EE3-10B0-498F-AA81-E603BEC0FAE8}" type="pres">
      <dgm:prSet presAssocID="{F009373E-65F5-4445-BC3C-B91E438EBFD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A8747B5-7AD0-49BB-A9AF-8098FF683AC2}" type="pres">
      <dgm:prSet presAssocID="{F009373E-65F5-4445-BC3C-B91E438EBFDF}" presName="negativeSpace" presStyleCnt="0"/>
      <dgm:spPr/>
    </dgm:pt>
    <dgm:pt modelId="{7F97EE1C-D9E5-4C05-82CA-082DCC8FDD65}" type="pres">
      <dgm:prSet presAssocID="{F009373E-65F5-4445-BC3C-B91E438EBFDF}" presName="childText" presStyleLbl="conFgAcc1" presStyleIdx="0" presStyleCnt="3">
        <dgm:presLayoutVars>
          <dgm:bulletEnabled val="1"/>
        </dgm:presLayoutVars>
      </dgm:prSet>
      <dgm:spPr/>
    </dgm:pt>
    <dgm:pt modelId="{6288DAC3-AC14-4988-AC6E-44F1C8F6D3B2}" type="pres">
      <dgm:prSet presAssocID="{9EFBECEF-A7C0-449A-B7E5-DBFDCBA5C539}" presName="spaceBetweenRectangles" presStyleCnt="0"/>
      <dgm:spPr/>
    </dgm:pt>
    <dgm:pt modelId="{748C3A76-B8AF-4FF2-8084-FC75F725CBAD}" type="pres">
      <dgm:prSet presAssocID="{1B115731-2D9F-408F-A411-B2381E078A69}" presName="parentLin" presStyleCnt="0"/>
      <dgm:spPr/>
    </dgm:pt>
    <dgm:pt modelId="{BDE32029-8FF6-4834-9995-8BA033308812}" type="pres">
      <dgm:prSet presAssocID="{1B115731-2D9F-408F-A411-B2381E078A69}" presName="parentLeftMargin" presStyleLbl="node1" presStyleIdx="0" presStyleCnt="3"/>
      <dgm:spPr/>
    </dgm:pt>
    <dgm:pt modelId="{7D358718-121B-40A6-A4BA-59D0570D0A67}" type="pres">
      <dgm:prSet presAssocID="{1B115731-2D9F-408F-A411-B2381E078A6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8A38B91-76F0-43C1-B059-C46C82A352AE}" type="pres">
      <dgm:prSet presAssocID="{1B115731-2D9F-408F-A411-B2381E078A69}" presName="negativeSpace" presStyleCnt="0"/>
      <dgm:spPr/>
    </dgm:pt>
    <dgm:pt modelId="{4FB57E38-6E12-41CF-A0D9-C7F27ECBBF5C}" type="pres">
      <dgm:prSet presAssocID="{1B115731-2D9F-408F-A411-B2381E078A69}" presName="childText" presStyleLbl="conFgAcc1" presStyleIdx="1" presStyleCnt="3">
        <dgm:presLayoutVars>
          <dgm:bulletEnabled val="1"/>
        </dgm:presLayoutVars>
      </dgm:prSet>
      <dgm:spPr/>
    </dgm:pt>
    <dgm:pt modelId="{95A5EFAC-0C6A-4350-AB56-486A20321835}" type="pres">
      <dgm:prSet presAssocID="{39CDE48B-2716-4769-9F01-1425397E3F5C}" presName="spaceBetweenRectangles" presStyleCnt="0"/>
      <dgm:spPr/>
    </dgm:pt>
    <dgm:pt modelId="{DC1AA3AF-73DD-422A-96EE-CA9400D31435}" type="pres">
      <dgm:prSet presAssocID="{86B1ECCE-AE93-4D87-84C6-8C3FD50C0B95}" presName="parentLin" presStyleCnt="0"/>
      <dgm:spPr/>
    </dgm:pt>
    <dgm:pt modelId="{D8790BB2-0345-4164-8D9F-07CFBE116487}" type="pres">
      <dgm:prSet presAssocID="{86B1ECCE-AE93-4D87-84C6-8C3FD50C0B95}" presName="parentLeftMargin" presStyleLbl="node1" presStyleIdx="1" presStyleCnt="3"/>
      <dgm:spPr/>
    </dgm:pt>
    <dgm:pt modelId="{320DA9AA-0FF2-4449-8ABF-51CADB8C890B}" type="pres">
      <dgm:prSet presAssocID="{86B1ECCE-AE93-4D87-84C6-8C3FD50C0B9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6250A63-F9F3-4D23-B769-18FEFA74C6F3}" type="pres">
      <dgm:prSet presAssocID="{86B1ECCE-AE93-4D87-84C6-8C3FD50C0B95}" presName="negativeSpace" presStyleCnt="0"/>
      <dgm:spPr/>
    </dgm:pt>
    <dgm:pt modelId="{63682395-658D-46BE-84A1-86D951D97B73}" type="pres">
      <dgm:prSet presAssocID="{86B1ECCE-AE93-4D87-84C6-8C3FD50C0B9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537312C-7134-4B23-9569-902B38C27D38}" type="presOf" srcId="{86B1ECCE-AE93-4D87-84C6-8C3FD50C0B95}" destId="{320DA9AA-0FF2-4449-8ABF-51CADB8C890B}" srcOrd="1" destOrd="0" presId="urn:microsoft.com/office/officeart/2005/8/layout/list1"/>
    <dgm:cxn modelId="{93ECCB38-3B7B-496A-9E0A-5FB4484BDB82}" type="presOf" srcId="{F009373E-65F5-4445-BC3C-B91E438EBFDF}" destId="{F9B32EE3-10B0-498F-AA81-E603BEC0FAE8}" srcOrd="1" destOrd="0" presId="urn:microsoft.com/office/officeart/2005/8/layout/list1"/>
    <dgm:cxn modelId="{D9C0635C-BDB2-428A-AB47-DD89F0D46B8D}" type="presOf" srcId="{1B115731-2D9F-408F-A411-B2381E078A69}" destId="{BDE32029-8FF6-4834-9995-8BA033308812}" srcOrd="0" destOrd="0" presId="urn:microsoft.com/office/officeart/2005/8/layout/list1"/>
    <dgm:cxn modelId="{7D6CC442-A3B7-40EB-B6DC-F7EDC2D591EF}" srcId="{AF00CB05-B884-4B5E-9FC9-B798CB3F8A24}" destId="{F009373E-65F5-4445-BC3C-B91E438EBFDF}" srcOrd="0" destOrd="0" parTransId="{CB9A8434-2D8B-4ADF-A2D1-8482C4DC210C}" sibTransId="{9EFBECEF-A7C0-449A-B7E5-DBFDCBA5C539}"/>
    <dgm:cxn modelId="{ABBFF46E-FCE3-4BC8-8D91-565F041CAE00}" type="presOf" srcId="{1B115731-2D9F-408F-A411-B2381E078A69}" destId="{7D358718-121B-40A6-A4BA-59D0570D0A67}" srcOrd="1" destOrd="0" presId="urn:microsoft.com/office/officeart/2005/8/layout/list1"/>
    <dgm:cxn modelId="{BB23B5A8-3958-444E-B95F-AC9BADBD80E6}" srcId="{AF00CB05-B884-4B5E-9FC9-B798CB3F8A24}" destId="{1B115731-2D9F-408F-A411-B2381E078A69}" srcOrd="1" destOrd="0" parTransId="{27AF42C7-C1A0-46F4-B274-9E7452AD0F92}" sibTransId="{39CDE48B-2716-4769-9F01-1425397E3F5C}"/>
    <dgm:cxn modelId="{83FC2EC7-C5A6-4896-8873-E673AB8826D0}" type="presOf" srcId="{86B1ECCE-AE93-4D87-84C6-8C3FD50C0B95}" destId="{D8790BB2-0345-4164-8D9F-07CFBE116487}" srcOrd="0" destOrd="0" presId="urn:microsoft.com/office/officeart/2005/8/layout/list1"/>
    <dgm:cxn modelId="{802F1DE3-23FE-4551-A8DC-B22284D0656D}" type="presOf" srcId="{F009373E-65F5-4445-BC3C-B91E438EBFDF}" destId="{D640834D-D9FB-465D-87FE-75988619D49A}" srcOrd="0" destOrd="0" presId="urn:microsoft.com/office/officeart/2005/8/layout/list1"/>
    <dgm:cxn modelId="{A4B129F9-5DB2-4B1D-B152-ABED14D142BB}" type="presOf" srcId="{AF00CB05-B884-4B5E-9FC9-B798CB3F8A24}" destId="{23128F02-0D26-458A-A8E7-B80743AB7423}" srcOrd="0" destOrd="0" presId="urn:microsoft.com/office/officeart/2005/8/layout/list1"/>
    <dgm:cxn modelId="{2B9FEAFD-4AD6-450D-A69F-5D3550339AA1}" srcId="{AF00CB05-B884-4B5E-9FC9-B798CB3F8A24}" destId="{86B1ECCE-AE93-4D87-84C6-8C3FD50C0B95}" srcOrd="2" destOrd="0" parTransId="{33453695-B4CE-4AAC-83A1-396FE182F7FE}" sibTransId="{E716A4D1-8F68-4932-B1B7-2C452C1214FE}"/>
    <dgm:cxn modelId="{D3A3EC40-DFED-49D4-B8E9-2022F1DCB05A}" type="presParOf" srcId="{23128F02-0D26-458A-A8E7-B80743AB7423}" destId="{2C8EC7C7-C977-41CF-8340-3D74EEA0EF27}" srcOrd="0" destOrd="0" presId="urn:microsoft.com/office/officeart/2005/8/layout/list1"/>
    <dgm:cxn modelId="{B52E5169-B28C-45AE-B534-42AE61F0C589}" type="presParOf" srcId="{2C8EC7C7-C977-41CF-8340-3D74EEA0EF27}" destId="{D640834D-D9FB-465D-87FE-75988619D49A}" srcOrd="0" destOrd="0" presId="urn:microsoft.com/office/officeart/2005/8/layout/list1"/>
    <dgm:cxn modelId="{D70DAF36-4C6C-4475-8C55-E7332FC09D64}" type="presParOf" srcId="{2C8EC7C7-C977-41CF-8340-3D74EEA0EF27}" destId="{F9B32EE3-10B0-498F-AA81-E603BEC0FAE8}" srcOrd="1" destOrd="0" presId="urn:microsoft.com/office/officeart/2005/8/layout/list1"/>
    <dgm:cxn modelId="{09612820-9BC7-4176-BFE3-DACD4F4AAAB7}" type="presParOf" srcId="{23128F02-0D26-458A-A8E7-B80743AB7423}" destId="{BA8747B5-7AD0-49BB-A9AF-8098FF683AC2}" srcOrd="1" destOrd="0" presId="urn:microsoft.com/office/officeart/2005/8/layout/list1"/>
    <dgm:cxn modelId="{AE76CF34-DA4F-4044-8342-62093450A391}" type="presParOf" srcId="{23128F02-0D26-458A-A8E7-B80743AB7423}" destId="{7F97EE1C-D9E5-4C05-82CA-082DCC8FDD65}" srcOrd="2" destOrd="0" presId="urn:microsoft.com/office/officeart/2005/8/layout/list1"/>
    <dgm:cxn modelId="{0EAD7063-2AB4-46F7-8A22-C6416A272BDE}" type="presParOf" srcId="{23128F02-0D26-458A-A8E7-B80743AB7423}" destId="{6288DAC3-AC14-4988-AC6E-44F1C8F6D3B2}" srcOrd="3" destOrd="0" presId="urn:microsoft.com/office/officeart/2005/8/layout/list1"/>
    <dgm:cxn modelId="{52C08015-F71B-45D2-9366-285DEA1EFF6F}" type="presParOf" srcId="{23128F02-0D26-458A-A8E7-B80743AB7423}" destId="{748C3A76-B8AF-4FF2-8084-FC75F725CBAD}" srcOrd="4" destOrd="0" presId="urn:microsoft.com/office/officeart/2005/8/layout/list1"/>
    <dgm:cxn modelId="{46FA372B-BC20-4579-9578-82C4662DDD7F}" type="presParOf" srcId="{748C3A76-B8AF-4FF2-8084-FC75F725CBAD}" destId="{BDE32029-8FF6-4834-9995-8BA033308812}" srcOrd="0" destOrd="0" presId="urn:microsoft.com/office/officeart/2005/8/layout/list1"/>
    <dgm:cxn modelId="{53BA8389-69D8-4363-BF93-907F0FD64A7B}" type="presParOf" srcId="{748C3A76-B8AF-4FF2-8084-FC75F725CBAD}" destId="{7D358718-121B-40A6-A4BA-59D0570D0A67}" srcOrd="1" destOrd="0" presId="urn:microsoft.com/office/officeart/2005/8/layout/list1"/>
    <dgm:cxn modelId="{E9AEDD13-45ED-46F1-97E2-9E60AC0DA271}" type="presParOf" srcId="{23128F02-0D26-458A-A8E7-B80743AB7423}" destId="{58A38B91-76F0-43C1-B059-C46C82A352AE}" srcOrd="5" destOrd="0" presId="urn:microsoft.com/office/officeart/2005/8/layout/list1"/>
    <dgm:cxn modelId="{E89ADE02-B1B0-4D21-BC5E-178B3EFC8C3D}" type="presParOf" srcId="{23128F02-0D26-458A-A8E7-B80743AB7423}" destId="{4FB57E38-6E12-41CF-A0D9-C7F27ECBBF5C}" srcOrd="6" destOrd="0" presId="urn:microsoft.com/office/officeart/2005/8/layout/list1"/>
    <dgm:cxn modelId="{90CDBE57-0DAE-43E1-9A45-8FEAF6B9BB16}" type="presParOf" srcId="{23128F02-0D26-458A-A8E7-B80743AB7423}" destId="{95A5EFAC-0C6A-4350-AB56-486A20321835}" srcOrd="7" destOrd="0" presId="urn:microsoft.com/office/officeart/2005/8/layout/list1"/>
    <dgm:cxn modelId="{03B095DE-7F8B-4C3D-8824-B757D692F1D6}" type="presParOf" srcId="{23128F02-0D26-458A-A8E7-B80743AB7423}" destId="{DC1AA3AF-73DD-422A-96EE-CA9400D31435}" srcOrd="8" destOrd="0" presId="urn:microsoft.com/office/officeart/2005/8/layout/list1"/>
    <dgm:cxn modelId="{1A5EB856-67E6-44FF-A70B-2AD43E3EDC98}" type="presParOf" srcId="{DC1AA3AF-73DD-422A-96EE-CA9400D31435}" destId="{D8790BB2-0345-4164-8D9F-07CFBE116487}" srcOrd="0" destOrd="0" presId="urn:microsoft.com/office/officeart/2005/8/layout/list1"/>
    <dgm:cxn modelId="{A8749F7E-BDA8-4462-AFF6-32DDCAB25F1F}" type="presParOf" srcId="{DC1AA3AF-73DD-422A-96EE-CA9400D31435}" destId="{320DA9AA-0FF2-4449-8ABF-51CADB8C890B}" srcOrd="1" destOrd="0" presId="urn:microsoft.com/office/officeart/2005/8/layout/list1"/>
    <dgm:cxn modelId="{9BC783A6-152F-40BE-A895-B0FD9920869F}" type="presParOf" srcId="{23128F02-0D26-458A-A8E7-B80743AB7423}" destId="{06250A63-F9F3-4D23-B769-18FEFA74C6F3}" srcOrd="9" destOrd="0" presId="urn:microsoft.com/office/officeart/2005/8/layout/list1"/>
    <dgm:cxn modelId="{0A32E148-F727-48A5-B5A5-91B46054D470}" type="presParOf" srcId="{23128F02-0D26-458A-A8E7-B80743AB7423}" destId="{63682395-658D-46BE-84A1-86D951D97B73}" srcOrd="10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0EE576F8-1CB3-46D3-BEA9-7A9E87BC4E70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D14819A-7800-4F5E-A731-0160EBA9598D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Fabbri</a:t>
          </a:r>
          <a:r>
            <a:rPr lang="it-IT" dirty="0">
              <a:solidFill>
                <a:schemeClr val="bg1"/>
              </a:solidFill>
            </a:rPr>
            <a:t>cati</a:t>
          </a:r>
        </a:p>
      </dgm:t>
    </dgm:pt>
    <dgm:pt modelId="{1D42DC26-E61B-459D-9664-AF51D829C75A}" type="parTrans" cxnId="{2E3A608D-DA6E-402B-BBEB-01A9CDF7DED3}">
      <dgm:prSet/>
      <dgm:spPr/>
      <dgm:t>
        <a:bodyPr/>
        <a:lstStyle/>
        <a:p>
          <a:endParaRPr lang="it-IT"/>
        </a:p>
      </dgm:t>
    </dgm:pt>
    <dgm:pt modelId="{5D4D0D53-B5BD-4974-835F-7A307B682519}" type="sibTrans" cxnId="{2E3A608D-DA6E-402B-BBEB-01A9CDF7DED3}">
      <dgm:prSet/>
      <dgm:spPr/>
      <dgm:t>
        <a:bodyPr/>
        <a:lstStyle/>
        <a:p>
          <a:endParaRPr lang="it-IT"/>
        </a:p>
      </dgm:t>
    </dgm:pt>
    <dgm:pt modelId="{4506D111-EC94-4830-8A91-D6FA9D3FC1D1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Ammortamenti non deducibili</a:t>
          </a:r>
        </a:p>
      </dgm:t>
    </dgm:pt>
    <dgm:pt modelId="{3E56E924-2746-4570-99A0-0721E8FCAF61}" type="parTrans" cxnId="{080D6028-0DBB-44B8-BF21-F680DF2E42AB}">
      <dgm:prSet/>
      <dgm:spPr/>
      <dgm:t>
        <a:bodyPr/>
        <a:lstStyle/>
        <a:p>
          <a:endParaRPr lang="it-IT"/>
        </a:p>
      </dgm:t>
    </dgm:pt>
    <dgm:pt modelId="{CB735A5E-43F7-4444-8100-A25C8DFCF6FA}" type="sibTrans" cxnId="{080D6028-0DBB-44B8-BF21-F680DF2E42AB}">
      <dgm:prSet/>
      <dgm:spPr/>
      <dgm:t>
        <a:bodyPr/>
        <a:lstStyle/>
        <a:p>
          <a:endParaRPr lang="it-IT"/>
        </a:p>
      </dgm:t>
    </dgm:pt>
    <dgm:pt modelId="{35F61488-5A62-45BB-BEFF-3CEE5A447287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Canoni leasing </a:t>
          </a:r>
          <a:r>
            <a:rPr lang="it-IT" dirty="0">
              <a:solidFill>
                <a:schemeClr val="bg1"/>
              </a:solidFill>
            </a:rPr>
            <a:t>deducibili</a:t>
          </a:r>
        </a:p>
      </dgm:t>
    </dgm:pt>
    <dgm:pt modelId="{9F80D9BF-95E1-4AA9-9AFD-72B2E577BD95}" type="parTrans" cxnId="{793D3670-EA2C-46BB-97F9-C2544BC8AFC4}">
      <dgm:prSet/>
      <dgm:spPr/>
      <dgm:t>
        <a:bodyPr/>
        <a:lstStyle/>
        <a:p>
          <a:endParaRPr lang="it-IT"/>
        </a:p>
      </dgm:t>
    </dgm:pt>
    <dgm:pt modelId="{4CD8F2F1-C861-4C66-A22A-5FDCE732A652}" type="sibTrans" cxnId="{793D3670-EA2C-46BB-97F9-C2544BC8AFC4}">
      <dgm:prSet/>
      <dgm:spPr/>
      <dgm:t>
        <a:bodyPr/>
        <a:lstStyle/>
        <a:p>
          <a:endParaRPr lang="it-IT"/>
        </a:p>
      </dgm:t>
    </dgm:pt>
    <dgm:pt modelId="{F2E5323A-0923-47E6-A5F8-85AD30E1A2D6}" type="pres">
      <dgm:prSet presAssocID="{0EE576F8-1CB3-46D3-BEA9-7A9E87BC4E70}" presName="Name0" presStyleCnt="0">
        <dgm:presLayoutVars>
          <dgm:dir/>
          <dgm:resizeHandles val="exact"/>
        </dgm:presLayoutVars>
      </dgm:prSet>
      <dgm:spPr/>
    </dgm:pt>
    <dgm:pt modelId="{DA7EC917-5B95-4148-B0D6-D59E7087B839}" type="pres">
      <dgm:prSet presAssocID="{5D14819A-7800-4F5E-A731-0160EBA9598D}" presName="node" presStyleLbl="node1" presStyleIdx="0" presStyleCnt="3">
        <dgm:presLayoutVars>
          <dgm:bulletEnabled val="1"/>
        </dgm:presLayoutVars>
      </dgm:prSet>
      <dgm:spPr/>
    </dgm:pt>
    <dgm:pt modelId="{4E9E4E51-CAE2-4404-A1F0-342D8405D2B4}" type="pres">
      <dgm:prSet presAssocID="{5D4D0D53-B5BD-4974-835F-7A307B682519}" presName="sibTrans" presStyleLbl="sibTrans2D1" presStyleIdx="0" presStyleCnt="3"/>
      <dgm:spPr/>
    </dgm:pt>
    <dgm:pt modelId="{1520ACCD-0113-4995-8A17-EB53D5A253B6}" type="pres">
      <dgm:prSet presAssocID="{5D4D0D53-B5BD-4974-835F-7A307B682519}" presName="connectorText" presStyleLbl="sibTrans2D1" presStyleIdx="0" presStyleCnt="3"/>
      <dgm:spPr/>
    </dgm:pt>
    <dgm:pt modelId="{4D53ABE5-3E13-466B-9971-47E75A9756C7}" type="pres">
      <dgm:prSet presAssocID="{4506D111-EC94-4830-8A91-D6FA9D3FC1D1}" presName="node" presStyleLbl="node1" presStyleIdx="1" presStyleCnt="3" custRadScaleRad="91432" custRadScaleInc="-18824">
        <dgm:presLayoutVars>
          <dgm:bulletEnabled val="1"/>
        </dgm:presLayoutVars>
      </dgm:prSet>
      <dgm:spPr/>
    </dgm:pt>
    <dgm:pt modelId="{7216C503-CB1E-4B05-A948-C79E3825D828}" type="pres">
      <dgm:prSet presAssocID="{CB735A5E-43F7-4444-8100-A25C8DFCF6FA}" presName="sibTrans" presStyleLbl="sibTrans2D1" presStyleIdx="1" presStyleCnt="3"/>
      <dgm:spPr/>
    </dgm:pt>
    <dgm:pt modelId="{ED739333-244B-4F31-A4B1-4347A834E028}" type="pres">
      <dgm:prSet presAssocID="{CB735A5E-43F7-4444-8100-A25C8DFCF6FA}" presName="connectorText" presStyleLbl="sibTrans2D1" presStyleIdx="1" presStyleCnt="3"/>
      <dgm:spPr/>
    </dgm:pt>
    <dgm:pt modelId="{24483604-FFF2-431A-B275-296005E50BD7}" type="pres">
      <dgm:prSet presAssocID="{35F61488-5A62-45BB-BEFF-3CEE5A447287}" presName="node" presStyleLbl="node1" presStyleIdx="2" presStyleCnt="3" custRadScaleRad="90294" custRadScaleInc="18414">
        <dgm:presLayoutVars>
          <dgm:bulletEnabled val="1"/>
        </dgm:presLayoutVars>
      </dgm:prSet>
      <dgm:spPr/>
    </dgm:pt>
    <dgm:pt modelId="{C51C0E45-5CC9-48C3-B1BC-A64FBCFF8D12}" type="pres">
      <dgm:prSet presAssocID="{4CD8F2F1-C861-4C66-A22A-5FDCE732A652}" presName="sibTrans" presStyleLbl="sibTrans2D1" presStyleIdx="2" presStyleCnt="3"/>
      <dgm:spPr/>
    </dgm:pt>
    <dgm:pt modelId="{2E4DC895-02DA-4609-80B0-2B5829B118FB}" type="pres">
      <dgm:prSet presAssocID="{4CD8F2F1-C861-4C66-A22A-5FDCE732A652}" presName="connectorText" presStyleLbl="sibTrans2D1" presStyleIdx="2" presStyleCnt="3"/>
      <dgm:spPr/>
    </dgm:pt>
  </dgm:ptLst>
  <dgm:cxnLst>
    <dgm:cxn modelId="{7C83201B-25EF-4194-A84A-5E74019EBD53}" type="presOf" srcId="{4CD8F2F1-C861-4C66-A22A-5FDCE732A652}" destId="{C51C0E45-5CC9-48C3-B1BC-A64FBCFF8D12}" srcOrd="0" destOrd="0" presId="urn:microsoft.com/office/officeart/2005/8/layout/cycle7"/>
    <dgm:cxn modelId="{080D6028-0DBB-44B8-BF21-F680DF2E42AB}" srcId="{0EE576F8-1CB3-46D3-BEA9-7A9E87BC4E70}" destId="{4506D111-EC94-4830-8A91-D6FA9D3FC1D1}" srcOrd="1" destOrd="0" parTransId="{3E56E924-2746-4570-99A0-0721E8FCAF61}" sibTransId="{CB735A5E-43F7-4444-8100-A25C8DFCF6FA}"/>
    <dgm:cxn modelId="{CADA2138-C2A0-40CD-8C18-6EDC98CADDF6}" type="presOf" srcId="{5D4D0D53-B5BD-4974-835F-7A307B682519}" destId="{1520ACCD-0113-4995-8A17-EB53D5A253B6}" srcOrd="1" destOrd="0" presId="urn:microsoft.com/office/officeart/2005/8/layout/cycle7"/>
    <dgm:cxn modelId="{793D3670-EA2C-46BB-97F9-C2544BC8AFC4}" srcId="{0EE576F8-1CB3-46D3-BEA9-7A9E87BC4E70}" destId="{35F61488-5A62-45BB-BEFF-3CEE5A447287}" srcOrd="2" destOrd="0" parTransId="{9F80D9BF-95E1-4AA9-9AFD-72B2E577BD95}" sibTransId="{4CD8F2F1-C861-4C66-A22A-5FDCE732A652}"/>
    <dgm:cxn modelId="{C7BE1171-C3FF-49F4-9DD3-F499A36B618A}" type="presOf" srcId="{5D14819A-7800-4F5E-A731-0160EBA9598D}" destId="{DA7EC917-5B95-4148-B0D6-D59E7087B839}" srcOrd="0" destOrd="0" presId="urn:microsoft.com/office/officeart/2005/8/layout/cycle7"/>
    <dgm:cxn modelId="{0118017F-9C0A-423B-A455-9BE945163898}" type="presOf" srcId="{35F61488-5A62-45BB-BEFF-3CEE5A447287}" destId="{24483604-FFF2-431A-B275-296005E50BD7}" srcOrd="0" destOrd="0" presId="urn:microsoft.com/office/officeart/2005/8/layout/cycle7"/>
    <dgm:cxn modelId="{625E8380-B4FE-463A-BB93-2CA279A5C693}" type="presOf" srcId="{CB735A5E-43F7-4444-8100-A25C8DFCF6FA}" destId="{ED739333-244B-4F31-A4B1-4347A834E028}" srcOrd="1" destOrd="0" presId="urn:microsoft.com/office/officeart/2005/8/layout/cycle7"/>
    <dgm:cxn modelId="{86462984-D2AE-43A1-BDC1-7F5DE8862EA3}" type="presOf" srcId="{CB735A5E-43F7-4444-8100-A25C8DFCF6FA}" destId="{7216C503-CB1E-4B05-A948-C79E3825D828}" srcOrd="0" destOrd="0" presId="urn:microsoft.com/office/officeart/2005/8/layout/cycle7"/>
    <dgm:cxn modelId="{2E3A608D-DA6E-402B-BBEB-01A9CDF7DED3}" srcId="{0EE576F8-1CB3-46D3-BEA9-7A9E87BC4E70}" destId="{5D14819A-7800-4F5E-A731-0160EBA9598D}" srcOrd="0" destOrd="0" parTransId="{1D42DC26-E61B-459D-9664-AF51D829C75A}" sibTransId="{5D4D0D53-B5BD-4974-835F-7A307B682519}"/>
    <dgm:cxn modelId="{7A49A890-CCE6-4E88-A46B-E8052DC4A1DA}" type="presOf" srcId="{4CD8F2F1-C861-4C66-A22A-5FDCE732A652}" destId="{2E4DC895-02DA-4609-80B0-2B5829B118FB}" srcOrd="1" destOrd="0" presId="urn:microsoft.com/office/officeart/2005/8/layout/cycle7"/>
    <dgm:cxn modelId="{ECF40B91-4E9C-4D76-93DE-9499661F7FF1}" type="presOf" srcId="{4506D111-EC94-4830-8A91-D6FA9D3FC1D1}" destId="{4D53ABE5-3E13-466B-9971-47E75A9756C7}" srcOrd="0" destOrd="0" presId="urn:microsoft.com/office/officeart/2005/8/layout/cycle7"/>
    <dgm:cxn modelId="{5C1D54A0-8F26-4CA5-B774-6E6610513D56}" type="presOf" srcId="{5D4D0D53-B5BD-4974-835F-7A307B682519}" destId="{4E9E4E51-CAE2-4404-A1F0-342D8405D2B4}" srcOrd="0" destOrd="0" presId="urn:microsoft.com/office/officeart/2005/8/layout/cycle7"/>
    <dgm:cxn modelId="{4949D7A8-07C9-4D56-8A3F-15FFEA397255}" type="presOf" srcId="{0EE576F8-1CB3-46D3-BEA9-7A9E87BC4E70}" destId="{F2E5323A-0923-47E6-A5F8-85AD30E1A2D6}" srcOrd="0" destOrd="0" presId="urn:microsoft.com/office/officeart/2005/8/layout/cycle7"/>
    <dgm:cxn modelId="{A731629E-98CC-4FA0-BB24-2604584E5229}" type="presParOf" srcId="{F2E5323A-0923-47E6-A5F8-85AD30E1A2D6}" destId="{DA7EC917-5B95-4148-B0D6-D59E7087B839}" srcOrd="0" destOrd="0" presId="urn:microsoft.com/office/officeart/2005/8/layout/cycle7"/>
    <dgm:cxn modelId="{DB005FFD-5899-4C15-8D3D-3E07F039DAD6}" type="presParOf" srcId="{F2E5323A-0923-47E6-A5F8-85AD30E1A2D6}" destId="{4E9E4E51-CAE2-4404-A1F0-342D8405D2B4}" srcOrd="1" destOrd="0" presId="urn:microsoft.com/office/officeart/2005/8/layout/cycle7"/>
    <dgm:cxn modelId="{2E7BC4C2-E179-4503-BE69-84D14DD60A38}" type="presParOf" srcId="{4E9E4E51-CAE2-4404-A1F0-342D8405D2B4}" destId="{1520ACCD-0113-4995-8A17-EB53D5A253B6}" srcOrd="0" destOrd="0" presId="urn:microsoft.com/office/officeart/2005/8/layout/cycle7"/>
    <dgm:cxn modelId="{1F0D15EA-98AA-4D0F-9574-F8CFB7DD286E}" type="presParOf" srcId="{F2E5323A-0923-47E6-A5F8-85AD30E1A2D6}" destId="{4D53ABE5-3E13-466B-9971-47E75A9756C7}" srcOrd="2" destOrd="0" presId="urn:microsoft.com/office/officeart/2005/8/layout/cycle7"/>
    <dgm:cxn modelId="{6B7CE82D-3027-46B9-9082-06F2DBA29CB4}" type="presParOf" srcId="{F2E5323A-0923-47E6-A5F8-85AD30E1A2D6}" destId="{7216C503-CB1E-4B05-A948-C79E3825D828}" srcOrd="3" destOrd="0" presId="urn:microsoft.com/office/officeart/2005/8/layout/cycle7"/>
    <dgm:cxn modelId="{A74EDE3E-1771-4720-B1A9-93E2FD0F5E0F}" type="presParOf" srcId="{7216C503-CB1E-4B05-A948-C79E3825D828}" destId="{ED739333-244B-4F31-A4B1-4347A834E028}" srcOrd="0" destOrd="0" presId="urn:microsoft.com/office/officeart/2005/8/layout/cycle7"/>
    <dgm:cxn modelId="{04356AB8-AE33-4267-A3CA-2909EDAA58DA}" type="presParOf" srcId="{F2E5323A-0923-47E6-A5F8-85AD30E1A2D6}" destId="{24483604-FFF2-431A-B275-296005E50BD7}" srcOrd="4" destOrd="0" presId="urn:microsoft.com/office/officeart/2005/8/layout/cycle7"/>
    <dgm:cxn modelId="{18016766-D2F4-4E27-BD48-7ADF996FA78A}" type="presParOf" srcId="{F2E5323A-0923-47E6-A5F8-85AD30E1A2D6}" destId="{C51C0E45-5CC9-48C3-B1BC-A64FBCFF8D12}" srcOrd="5" destOrd="0" presId="urn:microsoft.com/office/officeart/2005/8/layout/cycle7"/>
    <dgm:cxn modelId="{53D283EE-39F4-4537-BF49-B04ADA41F435}" type="presParOf" srcId="{C51C0E45-5CC9-48C3-B1BC-A64FBCFF8D12}" destId="{2E4DC895-02DA-4609-80B0-2B5829B118FB}" srcOrd="0" destOrd="0" presId="urn:microsoft.com/office/officeart/2005/8/layout/cycle7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6A88F608-59A5-4497-B22E-1987ED2A903D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2990727-0E8F-4226-8348-F67B4E92B7E1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Acquisto immobili </a:t>
          </a:r>
        </a:p>
      </dgm:t>
    </dgm:pt>
    <dgm:pt modelId="{EF08929D-148A-4149-9B2B-CF3D1CD1D5C3}" type="parTrans" cxnId="{DA801C48-E22E-4F7F-8213-2626151E808F}">
      <dgm:prSet/>
      <dgm:spPr/>
      <dgm:t>
        <a:bodyPr/>
        <a:lstStyle/>
        <a:p>
          <a:endParaRPr lang="it-IT"/>
        </a:p>
      </dgm:t>
    </dgm:pt>
    <dgm:pt modelId="{F0DAEECC-9741-424E-A102-2EEE98AB37CF}" type="sibTrans" cxnId="{DA801C48-E22E-4F7F-8213-2626151E808F}">
      <dgm:prSet/>
      <dgm:spPr/>
      <dgm:t>
        <a:bodyPr/>
        <a:lstStyle/>
        <a:p>
          <a:endParaRPr lang="it-IT"/>
        </a:p>
      </dgm:t>
    </dgm:pt>
    <dgm:pt modelId="{B77A38AF-1B3B-485F-85CC-FED596C6D26D}">
      <dgm:prSet phldrT="[Testo]"/>
      <dgm:spPr/>
      <dgm:t>
        <a:bodyPr/>
        <a:lstStyle/>
        <a:p>
          <a:r>
            <a:rPr lang="it-IT" baseline="0" dirty="0">
              <a:solidFill>
                <a:schemeClr val="accent2">
                  <a:lumMod val="10000"/>
                </a:schemeClr>
              </a:solidFill>
            </a:rPr>
            <a:t>Deducibilità acquisti 2007/2009</a:t>
          </a:r>
        </a:p>
      </dgm:t>
    </dgm:pt>
    <dgm:pt modelId="{49B6FB59-83E6-40BA-8CB8-DAC13189F60A}" type="parTrans" cxnId="{C0EAE3AE-8A2B-4EFA-BBC4-82FC38C006BB}">
      <dgm:prSet/>
      <dgm:spPr/>
      <dgm:t>
        <a:bodyPr/>
        <a:lstStyle/>
        <a:p>
          <a:endParaRPr lang="it-IT"/>
        </a:p>
      </dgm:t>
    </dgm:pt>
    <dgm:pt modelId="{E5DCA8E8-1BE9-4518-AB9F-CA6046386A77}" type="sibTrans" cxnId="{C0EAE3AE-8A2B-4EFA-BBC4-82FC38C006BB}">
      <dgm:prSet/>
      <dgm:spPr/>
      <dgm:t>
        <a:bodyPr/>
        <a:lstStyle/>
        <a:p>
          <a:endParaRPr lang="it-IT"/>
        </a:p>
      </dgm:t>
    </dgm:pt>
    <dgm:pt modelId="{B1DB3622-13A0-4D90-9FC7-56FF7DA16664}">
      <dgm:prSet phldrT="[Testo]"/>
      <dgm:spPr/>
      <dgm:t>
        <a:bodyPr/>
        <a:lstStyle/>
        <a:p>
          <a:r>
            <a:rPr lang="it-IT" baseline="0" dirty="0">
              <a:solidFill>
                <a:schemeClr val="accent2">
                  <a:lumMod val="10000"/>
                </a:schemeClr>
              </a:solidFill>
            </a:rPr>
            <a:t>Ante o post il triennio indeducibilità quote di ammortamento</a:t>
          </a:r>
        </a:p>
      </dgm:t>
    </dgm:pt>
    <dgm:pt modelId="{B4AEE7A0-7C07-4EB4-9A8A-CF0981B9A559}" type="parTrans" cxnId="{0D3439D5-AF17-49D3-8603-C02AD9B994EA}">
      <dgm:prSet/>
      <dgm:spPr/>
      <dgm:t>
        <a:bodyPr/>
        <a:lstStyle/>
        <a:p>
          <a:endParaRPr lang="it-IT"/>
        </a:p>
      </dgm:t>
    </dgm:pt>
    <dgm:pt modelId="{596F0C2E-3BA5-45AB-83D3-CDF4544B1397}" type="sibTrans" cxnId="{0D3439D5-AF17-49D3-8603-C02AD9B994EA}">
      <dgm:prSet/>
      <dgm:spPr/>
      <dgm:t>
        <a:bodyPr/>
        <a:lstStyle/>
        <a:p>
          <a:endParaRPr lang="it-IT"/>
        </a:p>
      </dgm:t>
    </dgm:pt>
    <dgm:pt modelId="{FB514340-1CA4-4829-88DC-C9A8F9A7751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Leasing immobili</a:t>
          </a:r>
        </a:p>
      </dgm:t>
    </dgm:pt>
    <dgm:pt modelId="{85B2EF50-2274-42CC-9209-A856EBB6E1EB}" type="parTrans" cxnId="{BDB27214-EC4E-4CFA-BC48-865A108DF2F4}">
      <dgm:prSet/>
      <dgm:spPr/>
      <dgm:t>
        <a:bodyPr/>
        <a:lstStyle/>
        <a:p>
          <a:endParaRPr lang="it-IT"/>
        </a:p>
      </dgm:t>
    </dgm:pt>
    <dgm:pt modelId="{916B34B6-7DE9-4694-ABE2-497E1F5DA943}" type="sibTrans" cxnId="{BDB27214-EC4E-4CFA-BC48-865A108DF2F4}">
      <dgm:prSet/>
      <dgm:spPr/>
      <dgm:t>
        <a:bodyPr/>
        <a:lstStyle/>
        <a:p>
          <a:endParaRPr lang="it-IT"/>
        </a:p>
      </dgm:t>
    </dgm:pt>
    <dgm:pt modelId="{348A7884-460F-475E-A464-3376BEAFDEBD}">
      <dgm:prSet phldrT="[Testo]"/>
      <dgm:spPr/>
      <dgm:t>
        <a:bodyPr/>
        <a:lstStyle/>
        <a:p>
          <a:r>
            <a:rPr lang="it-IT" baseline="0" dirty="0">
              <a:solidFill>
                <a:srgbClr val="002060"/>
              </a:solidFill>
            </a:rPr>
            <a:t>Deducibilità dei canoni in un periodo minimo di 12 anni;</a:t>
          </a:r>
        </a:p>
      </dgm:t>
    </dgm:pt>
    <dgm:pt modelId="{BFEF7586-F8BD-4389-A54C-F77776B4F248}" type="parTrans" cxnId="{8F753DDD-C762-41D0-8B1D-99E7C8B1DE08}">
      <dgm:prSet/>
      <dgm:spPr/>
      <dgm:t>
        <a:bodyPr/>
        <a:lstStyle/>
        <a:p>
          <a:endParaRPr lang="it-IT"/>
        </a:p>
      </dgm:t>
    </dgm:pt>
    <dgm:pt modelId="{71281348-DD4C-4CA8-879A-EA61E8278C74}" type="sibTrans" cxnId="{8F753DDD-C762-41D0-8B1D-99E7C8B1DE08}">
      <dgm:prSet/>
      <dgm:spPr/>
      <dgm:t>
        <a:bodyPr/>
        <a:lstStyle/>
        <a:p>
          <a:endParaRPr lang="it-IT"/>
        </a:p>
      </dgm:t>
    </dgm:pt>
    <dgm:pt modelId="{E669B480-EE20-4F85-8845-43F1D40CA152}">
      <dgm:prSet phldrT="[Testo]"/>
      <dgm:spPr/>
      <dgm:t>
        <a:bodyPr/>
        <a:lstStyle/>
        <a:p>
          <a:r>
            <a:rPr lang="it-IT" baseline="0" dirty="0">
              <a:solidFill>
                <a:srgbClr val="002060"/>
              </a:solidFill>
            </a:rPr>
            <a:t>Per i contratti stipulati dal 1° gennaio 2014</a:t>
          </a:r>
        </a:p>
      </dgm:t>
    </dgm:pt>
    <dgm:pt modelId="{2A0411B4-99D8-4F65-8BE6-EC23FFD4088E}" type="parTrans" cxnId="{424EE2A3-AA83-4D0A-A9DC-8EAEB74CB509}">
      <dgm:prSet/>
      <dgm:spPr/>
      <dgm:t>
        <a:bodyPr/>
        <a:lstStyle/>
        <a:p>
          <a:endParaRPr lang="it-IT"/>
        </a:p>
      </dgm:t>
    </dgm:pt>
    <dgm:pt modelId="{5BF095D3-612F-4DC0-B978-FA6C3F042495}" type="sibTrans" cxnId="{424EE2A3-AA83-4D0A-A9DC-8EAEB74CB509}">
      <dgm:prSet/>
      <dgm:spPr/>
      <dgm:t>
        <a:bodyPr/>
        <a:lstStyle/>
        <a:p>
          <a:endParaRPr lang="it-IT"/>
        </a:p>
      </dgm:t>
    </dgm:pt>
    <dgm:pt modelId="{23B9F7A3-6887-4EB4-B7AC-1B40DB551DDF}" type="pres">
      <dgm:prSet presAssocID="{6A88F608-59A5-4497-B22E-1987ED2A903D}" presName="Name0" presStyleCnt="0">
        <dgm:presLayoutVars>
          <dgm:dir/>
          <dgm:animLvl val="lvl"/>
          <dgm:resizeHandles/>
        </dgm:presLayoutVars>
      </dgm:prSet>
      <dgm:spPr/>
    </dgm:pt>
    <dgm:pt modelId="{88B681B3-7988-4A4E-AB8E-ABB8D18D5833}" type="pres">
      <dgm:prSet presAssocID="{D2990727-0E8F-4226-8348-F67B4E92B7E1}" presName="linNode" presStyleCnt="0"/>
      <dgm:spPr/>
    </dgm:pt>
    <dgm:pt modelId="{F4889D7F-0530-4D97-BC93-FA4A8806DC63}" type="pres">
      <dgm:prSet presAssocID="{D2990727-0E8F-4226-8348-F67B4E92B7E1}" presName="parentShp" presStyleLbl="node1" presStyleIdx="0" presStyleCnt="2">
        <dgm:presLayoutVars>
          <dgm:bulletEnabled val="1"/>
        </dgm:presLayoutVars>
      </dgm:prSet>
      <dgm:spPr/>
    </dgm:pt>
    <dgm:pt modelId="{F384877E-9AEF-4454-A3D1-EB14734ADA5D}" type="pres">
      <dgm:prSet presAssocID="{D2990727-0E8F-4226-8348-F67B4E92B7E1}" presName="childShp" presStyleLbl="bgAccFollowNode1" presStyleIdx="0" presStyleCnt="2">
        <dgm:presLayoutVars>
          <dgm:bulletEnabled val="1"/>
        </dgm:presLayoutVars>
      </dgm:prSet>
      <dgm:spPr/>
    </dgm:pt>
    <dgm:pt modelId="{3D0E759D-F2B1-40F1-A506-33A6AEDAFB40}" type="pres">
      <dgm:prSet presAssocID="{F0DAEECC-9741-424E-A102-2EEE98AB37CF}" presName="spacing" presStyleCnt="0"/>
      <dgm:spPr/>
    </dgm:pt>
    <dgm:pt modelId="{B20E4806-8F5C-43DA-A391-7655D5F89DA9}" type="pres">
      <dgm:prSet presAssocID="{FB514340-1CA4-4829-88DC-C9A8F9A7751A}" presName="linNode" presStyleCnt="0"/>
      <dgm:spPr/>
    </dgm:pt>
    <dgm:pt modelId="{0C47BFFF-5D19-4958-92B6-A0D5BA12C8CC}" type="pres">
      <dgm:prSet presAssocID="{FB514340-1CA4-4829-88DC-C9A8F9A7751A}" presName="parentShp" presStyleLbl="node1" presStyleIdx="1" presStyleCnt="2" custLinFactNeighborY="-1409">
        <dgm:presLayoutVars>
          <dgm:bulletEnabled val="1"/>
        </dgm:presLayoutVars>
      </dgm:prSet>
      <dgm:spPr/>
    </dgm:pt>
    <dgm:pt modelId="{E01AE520-F0A6-48AB-96FB-B40027E1B701}" type="pres">
      <dgm:prSet presAssocID="{FB514340-1CA4-4829-88DC-C9A8F9A7751A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BDB27214-EC4E-4CFA-BC48-865A108DF2F4}" srcId="{6A88F608-59A5-4497-B22E-1987ED2A903D}" destId="{FB514340-1CA4-4829-88DC-C9A8F9A7751A}" srcOrd="1" destOrd="0" parTransId="{85B2EF50-2274-42CC-9209-A856EBB6E1EB}" sibTransId="{916B34B6-7DE9-4694-ABE2-497E1F5DA943}"/>
    <dgm:cxn modelId="{EAF70C2A-55EA-4900-AB9C-A3D0BEC27765}" type="presOf" srcId="{348A7884-460F-475E-A464-3376BEAFDEBD}" destId="{E01AE520-F0A6-48AB-96FB-B40027E1B701}" srcOrd="0" destOrd="0" presId="urn:microsoft.com/office/officeart/2005/8/layout/vList6"/>
    <dgm:cxn modelId="{DA801C48-E22E-4F7F-8213-2626151E808F}" srcId="{6A88F608-59A5-4497-B22E-1987ED2A903D}" destId="{D2990727-0E8F-4226-8348-F67B4E92B7E1}" srcOrd="0" destOrd="0" parTransId="{EF08929D-148A-4149-9B2B-CF3D1CD1D5C3}" sibTransId="{F0DAEECC-9741-424E-A102-2EEE98AB37CF}"/>
    <dgm:cxn modelId="{7A67F148-FDFC-4BE3-A63E-826ABBC39C18}" type="presOf" srcId="{B1DB3622-13A0-4D90-9FC7-56FF7DA16664}" destId="{F384877E-9AEF-4454-A3D1-EB14734ADA5D}" srcOrd="0" destOrd="1" presId="urn:microsoft.com/office/officeart/2005/8/layout/vList6"/>
    <dgm:cxn modelId="{E41AAC8C-5BAC-49D5-877C-B2DBCF50B8B0}" type="presOf" srcId="{FB514340-1CA4-4829-88DC-C9A8F9A7751A}" destId="{0C47BFFF-5D19-4958-92B6-A0D5BA12C8CC}" srcOrd="0" destOrd="0" presId="urn:microsoft.com/office/officeart/2005/8/layout/vList6"/>
    <dgm:cxn modelId="{38F81D9E-975A-41C2-927B-798DA8DEAADC}" type="presOf" srcId="{D2990727-0E8F-4226-8348-F67B4E92B7E1}" destId="{F4889D7F-0530-4D97-BC93-FA4A8806DC63}" srcOrd="0" destOrd="0" presId="urn:microsoft.com/office/officeart/2005/8/layout/vList6"/>
    <dgm:cxn modelId="{B86C3F9F-E28F-47C2-BD97-A435A66FBC3D}" type="presOf" srcId="{B77A38AF-1B3B-485F-85CC-FED596C6D26D}" destId="{F384877E-9AEF-4454-A3D1-EB14734ADA5D}" srcOrd="0" destOrd="0" presId="urn:microsoft.com/office/officeart/2005/8/layout/vList6"/>
    <dgm:cxn modelId="{424EE2A3-AA83-4D0A-A9DC-8EAEB74CB509}" srcId="{FB514340-1CA4-4829-88DC-C9A8F9A7751A}" destId="{E669B480-EE20-4F85-8845-43F1D40CA152}" srcOrd="1" destOrd="0" parTransId="{2A0411B4-99D8-4F65-8BE6-EC23FFD4088E}" sibTransId="{5BF095D3-612F-4DC0-B978-FA6C3F042495}"/>
    <dgm:cxn modelId="{C0EAE3AE-8A2B-4EFA-BBC4-82FC38C006BB}" srcId="{D2990727-0E8F-4226-8348-F67B4E92B7E1}" destId="{B77A38AF-1B3B-485F-85CC-FED596C6D26D}" srcOrd="0" destOrd="0" parTransId="{49B6FB59-83E6-40BA-8CB8-DAC13189F60A}" sibTransId="{E5DCA8E8-1BE9-4518-AB9F-CA6046386A77}"/>
    <dgm:cxn modelId="{9E1A0DB4-7D41-42D5-A8EB-C9A258D4B648}" type="presOf" srcId="{6A88F608-59A5-4497-B22E-1987ED2A903D}" destId="{23B9F7A3-6887-4EB4-B7AC-1B40DB551DDF}" srcOrd="0" destOrd="0" presId="urn:microsoft.com/office/officeart/2005/8/layout/vList6"/>
    <dgm:cxn modelId="{0D3439D5-AF17-49D3-8603-C02AD9B994EA}" srcId="{D2990727-0E8F-4226-8348-F67B4E92B7E1}" destId="{B1DB3622-13A0-4D90-9FC7-56FF7DA16664}" srcOrd="1" destOrd="0" parTransId="{B4AEE7A0-7C07-4EB4-9A8A-CF0981B9A559}" sibTransId="{596F0C2E-3BA5-45AB-83D3-CDF4544B1397}"/>
    <dgm:cxn modelId="{8F753DDD-C762-41D0-8B1D-99E7C8B1DE08}" srcId="{FB514340-1CA4-4829-88DC-C9A8F9A7751A}" destId="{348A7884-460F-475E-A464-3376BEAFDEBD}" srcOrd="0" destOrd="0" parTransId="{BFEF7586-F8BD-4389-A54C-F77776B4F248}" sibTransId="{71281348-DD4C-4CA8-879A-EA61E8278C74}"/>
    <dgm:cxn modelId="{7A51B6E2-3A4F-4FD9-ABBD-9883509CA86C}" type="presOf" srcId="{E669B480-EE20-4F85-8845-43F1D40CA152}" destId="{E01AE520-F0A6-48AB-96FB-B40027E1B701}" srcOrd="0" destOrd="1" presId="urn:microsoft.com/office/officeart/2005/8/layout/vList6"/>
    <dgm:cxn modelId="{A79B3C7C-B7E2-4F0C-834E-719F4CACC389}" type="presParOf" srcId="{23B9F7A3-6887-4EB4-B7AC-1B40DB551DDF}" destId="{88B681B3-7988-4A4E-AB8E-ABB8D18D5833}" srcOrd="0" destOrd="0" presId="urn:microsoft.com/office/officeart/2005/8/layout/vList6"/>
    <dgm:cxn modelId="{C515FC6D-9748-4400-BCEB-AABE0B11A0D1}" type="presParOf" srcId="{88B681B3-7988-4A4E-AB8E-ABB8D18D5833}" destId="{F4889D7F-0530-4D97-BC93-FA4A8806DC63}" srcOrd="0" destOrd="0" presId="urn:microsoft.com/office/officeart/2005/8/layout/vList6"/>
    <dgm:cxn modelId="{6FC76E83-8E6C-473A-8B89-6387230898C8}" type="presParOf" srcId="{88B681B3-7988-4A4E-AB8E-ABB8D18D5833}" destId="{F384877E-9AEF-4454-A3D1-EB14734ADA5D}" srcOrd="1" destOrd="0" presId="urn:microsoft.com/office/officeart/2005/8/layout/vList6"/>
    <dgm:cxn modelId="{FFF43CA7-CA36-4A25-ADD3-4B5DBAB8A127}" type="presParOf" srcId="{23B9F7A3-6887-4EB4-B7AC-1B40DB551DDF}" destId="{3D0E759D-F2B1-40F1-A506-33A6AEDAFB40}" srcOrd="1" destOrd="0" presId="urn:microsoft.com/office/officeart/2005/8/layout/vList6"/>
    <dgm:cxn modelId="{241B681E-DC90-4092-9003-15245AFEE06F}" type="presParOf" srcId="{23B9F7A3-6887-4EB4-B7AC-1B40DB551DDF}" destId="{B20E4806-8F5C-43DA-A391-7655D5F89DA9}" srcOrd="2" destOrd="0" presId="urn:microsoft.com/office/officeart/2005/8/layout/vList6"/>
    <dgm:cxn modelId="{B58D090F-4FBC-4235-A5A7-24D2679A414C}" type="presParOf" srcId="{B20E4806-8F5C-43DA-A391-7655D5F89DA9}" destId="{0C47BFFF-5D19-4958-92B6-A0D5BA12C8CC}" srcOrd="0" destOrd="0" presId="urn:microsoft.com/office/officeart/2005/8/layout/vList6"/>
    <dgm:cxn modelId="{B24AE326-FA81-4DEC-AFF4-96FD7E31DD1A}" type="presParOf" srcId="{B20E4806-8F5C-43DA-A391-7655D5F89DA9}" destId="{E01AE520-F0A6-48AB-96FB-B40027E1B70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2F437922-0291-4B3A-AE5E-574970B1894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279C994-01EE-418F-AA54-EE6B1884AAA5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Costo acquisto usufrutto temporaneo </a:t>
          </a:r>
        </a:p>
      </dgm:t>
    </dgm:pt>
    <dgm:pt modelId="{A95D0908-4A7B-44E5-8B41-DB0A6F573FD0}" type="parTrans" cxnId="{F4EE8AED-3A20-487D-823E-33D101B683F3}">
      <dgm:prSet/>
      <dgm:spPr/>
      <dgm:t>
        <a:bodyPr/>
        <a:lstStyle/>
        <a:p>
          <a:endParaRPr lang="it-IT"/>
        </a:p>
      </dgm:t>
    </dgm:pt>
    <dgm:pt modelId="{B5787B41-735E-4F97-A5FB-111F9F9A244C}" type="sibTrans" cxnId="{F4EE8AED-3A20-487D-823E-33D101B683F3}">
      <dgm:prSet/>
      <dgm:spPr/>
      <dgm:t>
        <a:bodyPr/>
        <a:lstStyle/>
        <a:p>
          <a:endParaRPr lang="it-IT"/>
        </a:p>
      </dgm:t>
    </dgm:pt>
    <dgm:pt modelId="{B9E77A3C-AD67-4BEF-8EAF-F100EAF3090B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Fabbricato strumentale sede ufficio</a:t>
          </a:r>
        </a:p>
      </dgm:t>
    </dgm:pt>
    <dgm:pt modelId="{4BFA51C5-359C-4A26-9EC5-F2DCE29F2AF0}" type="parTrans" cxnId="{02FE48CF-6CA4-4BD5-A34C-00F0995DAD0F}">
      <dgm:prSet/>
      <dgm:spPr/>
      <dgm:t>
        <a:bodyPr/>
        <a:lstStyle/>
        <a:p>
          <a:endParaRPr lang="it-IT"/>
        </a:p>
      </dgm:t>
    </dgm:pt>
    <dgm:pt modelId="{22A2C350-3450-4567-B827-A63A68FA218D}" type="sibTrans" cxnId="{02FE48CF-6CA4-4BD5-A34C-00F0995DAD0F}">
      <dgm:prSet/>
      <dgm:spPr/>
      <dgm:t>
        <a:bodyPr/>
        <a:lstStyle/>
        <a:p>
          <a:endParaRPr lang="it-IT"/>
        </a:p>
      </dgm:t>
    </dgm:pt>
    <dgm:pt modelId="{421A1BE9-E60B-4C3B-B549-B1366FF5479E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Deduc</a:t>
          </a:r>
          <a:r>
            <a:rPr lang="it-IT" dirty="0">
              <a:solidFill>
                <a:schemeClr val="bg1"/>
              </a:solidFill>
            </a:rPr>
            <a:t>ibilità ?</a:t>
          </a:r>
        </a:p>
      </dgm:t>
    </dgm:pt>
    <dgm:pt modelId="{5E1A5FA9-049A-49B4-A26E-850FA4DD28EB}" type="parTrans" cxnId="{A4A462FD-24C5-4D8F-93F7-BE81F26F6FE8}">
      <dgm:prSet/>
      <dgm:spPr/>
      <dgm:t>
        <a:bodyPr/>
        <a:lstStyle/>
        <a:p>
          <a:endParaRPr lang="it-IT"/>
        </a:p>
      </dgm:t>
    </dgm:pt>
    <dgm:pt modelId="{C8FAC943-3F58-4037-89DF-0F0B023A602C}" type="sibTrans" cxnId="{A4A462FD-24C5-4D8F-93F7-BE81F26F6FE8}">
      <dgm:prSet/>
      <dgm:spPr/>
      <dgm:t>
        <a:bodyPr/>
        <a:lstStyle/>
        <a:p>
          <a:endParaRPr lang="it-IT"/>
        </a:p>
      </dgm:t>
    </dgm:pt>
    <dgm:pt modelId="{B3B66739-F79A-4D0E-951E-B6DD5C452B6E}" type="pres">
      <dgm:prSet presAssocID="{2F437922-0291-4B3A-AE5E-574970B18947}" presName="CompostProcess" presStyleCnt="0">
        <dgm:presLayoutVars>
          <dgm:dir/>
          <dgm:resizeHandles val="exact"/>
        </dgm:presLayoutVars>
      </dgm:prSet>
      <dgm:spPr/>
    </dgm:pt>
    <dgm:pt modelId="{B10242BE-0120-49E7-9336-1922A1115009}" type="pres">
      <dgm:prSet presAssocID="{2F437922-0291-4B3A-AE5E-574970B18947}" presName="arrow" presStyleLbl="bgShp" presStyleIdx="0" presStyleCnt="1"/>
      <dgm:spPr/>
    </dgm:pt>
    <dgm:pt modelId="{989856E3-B406-4343-BC17-F1C6559291A6}" type="pres">
      <dgm:prSet presAssocID="{2F437922-0291-4B3A-AE5E-574970B18947}" presName="linearProcess" presStyleCnt="0"/>
      <dgm:spPr/>
    </dgm:pt>
    <dgm:pt modelId="{D244975B-B508-482D-941D-E4FF7585AFBE}" type="pres">
      <dgm:prSet presAssocID="{5279C994-01EE-418F-AA54-EE6B1884AAA5}" presName="textNode" presStyleLbl="node1" presStyleIdx="0" presStyleCnt="3">
        <dgm:presLayoutVars>
          <dgm:bulletEnabled val="1"/>
        </dgm:presLayoutVars>
      </dgm:prSet>
      <dgm:spPr/>
    </dgm:pt>
    <dgm:pt modelId="{A3298FC4-2C62-43F8-9527-4EE3AAE66518}" type="pres">
      <dgm:prSet presAssocID="{B5787B41-735E-4F97-A5FB-111F9F9A244C}" presName="sibTrans" presStyleCnt="0"/>
      <dgm:spPr/>
    </dgm:pt>
    <dgm:pt modelId="{ED87A1E3-6BDD-4427-A060-38E67DC29A09}" type="pres">
      <dgm:prSet presAssocID="{B9E77A3C-AD67-4BEF-8EAF-F100EAF3090B}" presName="textNode" presStyleLbl="node1" presStyleIdx="1" presStyleCnt="3">
        <dgm:presLayoutVars>
          <dgm:bulletEnabled val="1"/>
        </dgm:presLayoutVars>
      </dgm:prSet>
      <dgm:spPr/>
    </dgm:pt>
    <dgm:pt modelId="{37BC93A8-A903-4BD2-A79C-E2EC90FFC7CB}" type="pres">
      <dgm:prSet presAssocID="{22A2C350-3450-4567-B827-A63A68FA218D}" presName="sibTrans" presStyleCnt="0"/>
      <dgm:spPr/>
    </dgm:pt>
    <dgm:pt modelId="{2106FB2A-A218-4140-A69B-AA459CF8C103}" type="pres">
      <dgm:prSet presAssocID="{421A1BE9-E60B-4C3B-B549-B1366FF5479E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ADAA669-A73C-4259-9578-B81D1C510328}" type="presOf" srcId="{5279C994-01EE-418F-AA54-EE6B1884AAA5}" destId="{D244975B-B508-482D-941D-E4FF7585AFBE}" srcOrd="0" destOrd="0" presId="urn:microsoft.com/office/officeart/2005/8/layout/hProcess9"/>
    <dgm:cxn modelId="{4AE5A15A-6301-4A09-8F56-830669774C2A}" type="presOf" srcId="{2F437922-0291-4B3A-AE5E-574970B18947}" destId="{B3B66739-F79A-4D0E-951E-B6DD5C452B6E}" srcOrd="0" destOrd="0" presId="urn:microsoft.com/office/officeart/2005/8/layout/hProcess9"/>
    <dgm:cxn modelId="{C46D5AAA-B020-47DE-9F99-9C7709CB4CC0}" type="presOf" srcId="{B9E77A3C-AD67-4BEF-8EAF-F100EAF3090B}" destId="{ED87A1E3-6BDD-4427-A060-38E67DC29A09}" srcOrd="0" destOrd="0" presId="urn:microsoft.com/office/officeart/2005/8/layout/hProcess9"/>
    <dgm:cxn modelId="{28F993AB-1058-4421-8C25-AB4C91AF1BD1}" type="presOf" srcId="{421A1BE9-E60B-4C3B-B549-B1366FF5479E}" destId="{2106FB2A-A218-4140-A69B-AA459CF8C103}" srcOrd="0" destOrd="0" presId="urn:microsoft.com/office/officeart/2005/8/layout/hProcess9"/>
    <dgm:cxn modelId="{02FE48CF-6CA4-4BD5-A34C-00F0995DAD0F}" srcId="{2F437922-0291-4B3A-AE5E-574970B18947}" destId="{B9E77A3C-AD67-4BEF-8EAF-F100EAF3090B}" srcOrd="1" destOrd="0" parTransId="{4BFA51C5-359C-4A26-9EC5-F2DCE29F2AF0}" sibTransId="{22A2C350-3450-4567-B827-A63A68FA218D}"/>
    <dgm:cxn modelId="{F4EE8AED-3A20-487D-823E-33D101B683F3}" srcId="{2F437922-0291-4B3A-AE5E-574970B18947}" destId="{5279C994-01EE-418F-AA54-EE6B1884AAA5}" srcOrd="0" destOrd="0" parTransId="{A95D0908-4A7B-44E5-8B41-DB0A6F573FD0}" sibTransId="{B5787B41-735E-4F97-A5FB-111F9F9A244C}"/>
    <dgm:cxn modelId="{A4A462FD-24C5-4D8F-93F7-BE81F26F6FE8}" srcId="{2F437922-0291-4B3A-AE5E-574970B18947}" destId="{421A1BE9-E60B-4C3B-B549-B1366FF5479E}" srcOrd="2" destOrd="0" parTransId="{5E1A5FA9-049A-49B4-A26E-850FA4DD28EB}" sibTransId="{C8FAC943-3F58-4037-89DF-0F0B023A602C}"/>
    <dgm:cxn modelId="{DA40A930-590D-4019-A3C5-A5DA0D0E3A8B}" type="presParOf" srcId="{B3B66739-F79A-4D0E-951E-B6DD5C452B6E}" destId="{B10242BE-0120-49E7-9336-1922A1115009}" srcOrd="0" destOrd="0" presId="urn:microsoft.com/office/officeart/2005/8/layout/hProcess9"/>
    <dgm:cxn modelId="{C979EA17-083B-49C2-9F99-7FD9BBD511EF}" type="presParOf" srcId="{B3B66739-F79A-4D0E-951E-B6DD5C452B6E}" destId="{989856E3-B406-4343-BC17-F1C6559291A6}" srcOrd="1" destOrd="0" presId="urn:microsoft.com/office/officeart/2005/8/layout/hProcess9"/>
    <dgm:cxn modelId="{750B2667-EF80-4C02-82CE-8C611E34AC20}" type="presParOf" srcId="{989856E3-B406-4343-BC17-F1C6559291A6}" destId="{D244975B-B508-482D-941D-E4FF7585AFBE}" srcOrd="0" destOrd="0" presId="urn:microsoft.com/office/officeart/2005/8/layout/hProcess9"/>
    <dgm:cxn modelId="{4D59F1A2-100E-43B7-AA06-C37E605D12C4}" type="presParOf" srcId="{989856E3-B406-4343-BC17-F1C6559291A6}" destId="{A3298FC4-2C62-43F8-9527-4EE3AAE66518}" srcOrd="1" destOrd="0" presId="urn:microsoft.com/office/officeart/2005/8/layout/hProcess9"/>
    <dgm:cxn modelId="{F671AEB2-6AB0-4E69-A530-6764D047170F}" type="presParOf" srcId="{989856E3-B406-4343-BC17-F1C6559291A6}" destId="{ED87A1E3-6BDD-4427-A060-38E67DC29A09}" srcOrd="2" destOrd="0" presId="urn:microsoft.com/office/officeart/2005/8/layout/hProcess9"/>
    <dgm:cxn modelId="{02ECF83C-3563-412C-A329-AC2B6DBE3880}" type="presParOf" srcId="{989856E3-B406-4343-BC17-F1C6559291A6}" destId="{37BC93A8-A903-4BD2-A79C-E2EC90FFC7CB}" srcOrd="3" destOrd="0" presId="urn:microsoft.com/office/officeart/2005/8/layout/hProcess9"/>
    <dgm:cxn modelId="{AE30A5B0-EBA3-4C47-BA91-06763D0FF027}" type="presParOf" srcId="{989856E3-B406-4343-BC17-F1C6559291A6}" destId="{2106FB2A-A218-4140-A69B-AA459CF8C10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9B268534-A85E-47E9-AB25-9AFB647EB6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C9CBE82-6BF4-402C-B83A-BA6307F20F48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Beni strumentali</a:t>
          </a:r>
        </a:p>
      </dgm:t>
    </dgm:pt>
    <dgm:pt modelId="{10864FC6-5A59-4827-8DF0-FDDF48258914}" type="parTrans" cxnId="{D7E68C8F-10BB-4555-9E5B-34C7C96BE674}">
      <dgm:prSet/>
      <dgm:spPr/>
      <dgm:t>
        <a:bodyPr/>
        <a:lstStyle/>
        <a:p>
          <a:endParaRPr lang="it-IT"/>
        </a:p>
      </dgm:t>
    </dgm:pt>
    <dgm:pt modelId="{93B9A371-DB09-407B-801D-7409D6951F80}" type="sibTrans" cxnId="{D7E68C8F-10BB-4555-9E5B-34C7C96BE674}">
      <dgm:prSet/>
      <dgm:spPr/>
      <dgm:t>
        <a:bodyPr/>
        <a:lstStyle/>
        <a:p>
          <a:endParaRPr lang="it-IT"/>
        </a:p>
      </dgm:t>
    </dgm:pt>
    <dgm:pt modelId="{77EA1FDE-6012-4F4A-A1E7-17545E1E1063}">
      <dgm:prSet phldrT="[Testo]"/>
      <dgm:spPr/>
      <dgm:t>
        <a:bodyPr/>
        <a:lstStyle/>
        <a:p>
          <a:r>
            <a:rPr lang="it-IT" baseline="0" dirty="0">
              <a:solidFill>
                <a:srgbClr val="002060"/>
              </a:solidFill>
            </a:rPr>
            <a:t>Quote di ammortamento</a:t>
          </a:r>
        </a:p>
      </dgm:t>
    </dgm:pt>
    <dgm:pt modelId="{05695DB1-3758-4CF4-BB61-FD702A612B90}" type="parTrans" cxnId="{94CCB7C6-F567-4C33-A6E6-A06BC840637A}">
      <dgm:prSet/>
      <dgm:spPr/>
      <dgm:t>
        <a:bodyPr/>
        <a:lstStyle/>
        <a:p>
          <a:endParaRPr lang="it-IT"/>
        </a:p>
      </dgm:t>
    </dgm:pt>
    <dgm:pt modelId="{53ECE4CE-9377-4D84-9B9A-80D1B2A5133E}" type="sibTrans" cxnId="{94CCB7C6-F567-4C33-A6E6-A06BC840637A}">
      <dgm:prSet/>
      <dgm:spPr/>
      <dgm:t>
        <a:bodyPr/>
        <a:lstStyle/>
        <a:p>
          <a:endParaRPr lang="it-IT"/>
        </a:p>
      </dgm:t>
    </dgm:pt>
    <dgm:pt modelId="{E3FCE3C6-7F09-4479-98A7-5D74AE2E5B15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Costi del personale dipendente</a:t>
          </a:r>
        </a:p>
      </dgm:t>
    </dgm:pt>
    <dgm:pt modelId="{5259E1FF-E7EF-4FBC-B5B1-F21B784276BF}" type="parTrans" cxnId="{0C53E32D-E2EA-47DF-B503-E453FCD5B6E0}">
      <dgm:prSet/>
      <dgm:spPr/>
      <dgm:t>
        <a:bodyPr/>
        <a:lstStyle/>
        <a:p>
          <a:endParaRPr lang="it-IT"/>
        </a:p>
      </dgm:t>
    </dgm:pt>
    <dgm:pt modelId="{5C9FA4E0-4FE4-4D8C-A938-2A02114C257C}" type="sibTrans" cxnId="{0C53E32D-E2EA-47DF-B503-E453FCD5B6E0}">
      <dgm:prSet/>
      <dgm:spPr/>
      <dgm:t>
        <a:bodyPr/>
        <a:lstStyle/>
        <a:p>
          <a:endParaRPr lang="it-IT"/>
        </a:p>
      </dgm:t>
    </dgm:pt>
    <dgm:pt modelId="{0CEDED7A-FCE8-44EE-9F03-7AFF41CC4682}">
      <dgm:prSet phldrT="[Testo]"/>
      <dgm:spPr/>
      <dgm:t>
        <a:bodyPr/>
        <a:lstStyle/>
        <a:p>
          <a:r>
            <a:rPr lang="it-IT" baseline="0" dirty="0">
              <a:solidFill>
                <a:srgbClr val="002060"/>
              </a:solidFill>
            </a:rPr>
            <a:t>Quota TFR maturata nell’anno</a:t>
          </a:r>
        </a:p>
      </dgm:t>
    </dgm:pt>
    <dgm:pt modelId="{F67186EE-FD08-423F-A216-1AFBA5C1D3DB}" type="parTrans" cxnId="{561933FF-C576-4133-B33D-FC3462531256}">
      <dgm:prSet/>
      <dgm:spPr/>
      <dgm:t>
        <a:bodyPr/>
        <a:lstStyle/>
        <a:p>
          <a:endParaRPr lang="it-IT"/>
        </a:p>
      </dgm:t>
    </dgm:pt>
    <dgm:pt modelId="{5777C8B2-EC3B-4E24-B667-45663CA63C23}" type="sibTrans" cxnId="{561933FF-C576-4133-B33D-FC3462531256}">
      <dgm:prSet/>
      <dgm:spPr/>
      <dgm:t>
        <a:bodyPr/>
        <a:lstStyle/>
        <a:p>
          <a:endParaRPr lang="it-IT"/>
        </a:p>
      </dgm:t>
    </dgm:pt>
    <dgm:pt modelId="{DB4081A5-8991-4189-855C-3D338357C8FB}" type="pres">
      <dgm:prSet presAssocID="{9B268534-A85E-47E9-AB25-9AFB647EB619}" presName="linear" presStyleCnt="0">
        <dgm:presLayoutVars>
          <dgm:animLvl val="lvl"/>
          <dgm:resizeHandles val="exact"/>
        </dgm:presLayoutVars>
      </dgm:prSet>
      <dgm:spPr/>
    </dgm:pt>
    <dgm:pt modelId="{888E8BED-7F64-4AC5-8222-D922911342CC}" type="pres">
      <dgm:prSet presAssocID="{DC9CBE82-6BF4-402C-B83A-BA6307F20F4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1FF909B-AD7D-4407-B84C-52A7691C98EC}" type="pres">
      <dgm:prSet presAssocID="{DC9CBE82-6BF4-402C-B83A-BA6307F20F48}" presName="childText" presStyleLbl="revTx" presStyleIdx="0" presStyleCnt="2">
        <dgm:presLayoutVars>
          <dgm:bulletEnabled val="1"/>
        </dgm:presLayoutVars>
      </dgm:prSet>
      <dgm:spPr/>
    </dgm:pt>
    <dgm:pt modelId="{9A8DB312-D49D-4D95-AB88-80830DC807BC}" type="pres">
      <dgm:prSet presAssocID="{E3FCE3C6-7F09-4479-98A7-5D74AE2E5B1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B459055-A67F-491F-B689-1F0DBAE59472}" type="pres">
      <dgm:prSet presAssocID="{E3FCE3C6-7F09-4479-98A7-5D74AE2E5B15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A3B4742D-8C37-4417-961F-3AE84D239233}" type="presOf" srcId="{77EA1FDE-6012-4F4A-A1E7-17545E1E1063}" destId="{C1FF909B-AD7D-4407-B84C-52A7691C98EC}" srcOrd="0" destOrd="0" presId="urn:microsoft.com/office/officeart/2005/8/layout/vList2"/>
    <dgm:cxn modelId="{0C53E32D-E2EA-47DF-B503-E453FCD5B6E0}" srcId="{9B268534-A85E-47E9-AB25-9AFB647EB619}" destId="{E3FCE3C6-7F09-4479-98A7-5D74AE2E5B15}" srcOrd="1" destOrd="0" parTransId="{5259E1FF-E7EF-4FBC-B5B1-F21B784276BF}" sibTransId="{5C9FA4E0-4FE4-4D8C-A938-2A02114C257C}"/>
    <dgm:cxn modelId="{BD8D2763-B51E-48AC-8B36-AA73D1A70268}" type="presOf" srcId="{0CEDED7A-FCE8-44EE-9F03-7AFF41CC4682}" destId="{6B459055-A67F-491F-B689-1F0DBAE59472}" srcOrd="0" destOrd="0" presId="urn:microsoft.com/office/officeart/2005/8/layout/vList2"/>
    <dgm:cxn modelId="{D7E68C8F-10BB-4555-9E5B-34C7C96BE674}" srcId="{9B268534-A85E-47E9-AB25-9AFB647EB619}" destId="{DC9CBE82-6BF4-402C-B83A-BA6307F20F48}" srcOrd="0" destOrd="0" parTransId="{10864FC6-5A59-4827-8DF0-FDDF48258914}" sibTransId="{93B9A371-DB09-407B-801D-7409D6951F80}"/>
    <dgm:cxn modelId="{4CA0D9A5-1352-4C84-9F74-34E1C1CC81E2}" type="presOf" srcId="{9B268534-A85E-47E9-AB25-9AFB647EB619}" destId="{DB4081A5-8991-4189-855C-3D338357C8FB}" srcOrd="0" destOrd="0" presId="urn:microsoft.com/office/officeart/2005/8/layout/vList2"/>
    <dgm:cxn modelId="{18A0BEC3-6218-454A-96D2-317FF6B5C703}" type="presOf" srcId="{DC9CBE82-6BF4-402C-B83A-BA6307F20F48}" destId="{888E8BED-7F64-4AC5-8222-D922911342CC}" srcOrd="0" destOrd="0" presId="urn:microsoft.com/office/officeart/2005/8/layout/vList2"/>
    <dgm:cxn modelId="{94CCB7C6-F567-4C33-A6E6-A06BC840637A}" srcId="{DC9CBE82-6BF4-402C-B83A-BA6307F20F48}" destId="{77EA1FDE-6012-4F4A-A1E7-17545E1E1063}" srcOrd="0" destOrd="0" parTransId="{05695DB1-3758-4CF4-BB61-FD702A612B90}" sibTransId="{53ECE4CE-9377-4D84-9B9A-80D1B2A5133E}"/>
    <dgm:cxn modelId="{073622ED-5B0D-483A-B769-EBB5033DFF08}" type="presOf" srcId="{E3FCE3C6-7F09-4479-98A7-5D74AE2E5B15}" destId="{9A8DB312-D49D-4D95-AB88-80830DC807BC}" srcOrd="0" destOrd="0" presId="urn:microsoft.com/office/officeart/2005/8/layout/vList2"/>
    <dgm:cxn modelId="{561933FF-C576-4133-B33D-FC3462531256}" srcId="{E3FCE3C6-7F09-4479-98A7-5D74AE2E5B15}" destId="{0CEDED7A-FCE8-44EE-9F03-7AFF41CC4682}" srcOrd="0" destOrd="0" parTransId="{F67186EE-FD08-423F-A216-1AFBA5C1D3DB}" sibTransId="{5777C8B2-EC3B-4E24-B667-45663CA63C23}"/>
    <dgm:cxn modelId="{E2FC9C07-D37A-4104-B5FC-6A4D538B6C8B}" type="presParOf" srcId="{DB4081A5-8991-4189-855C-3D338357C8FB}" destId="{888E8BED-7F64-4AC5-8222-D922911342CC}" srcOrd="0" destOrd="0" presId="urn:microsoft.com/office/officeart/2005/8/layout/vList2"/>
    <dgm:cxn modelId="{FE6A8CFE-898B-47AE-8AE7-07C324904113}" type="presParOf" srcId="{DB4081A5-8991-4189-855C-3D338357C8FB}" destId="{C1FF909B-AD7D-4407-B84C-52A7691C98EC}" srcOrd="1" destOrd="0" presId="urn:microsoft.com/office/officeart/2005/8/layout/vList2"/>
    <dgm:cxn modelId="{06216699-BA7A-49E6-AD79-6391531A60D0}" type="presParOf" srcId="{DB4081A5-8991-4189-855C-3D338357C8FB}" destId="{9A8DB312-D49D-4D95-AB88-80830DC807BC}" srcOrd="2" destOrd="0" presId="urn:microsoft.com/office/officeart/2005/8/layout/vList2"/>
    <dgm:cxn modelId="{27CAB6A3-29F4-4652-85E3-A2A481AC0A28}" type="presParOf" srcId="{DB4081A5-8991-4189-855C-3D338357C8FB}" destId="{6B459055-A67F-491F-B689-1F0DBAE5947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AB94DD0A-6868-4ED6-9D9E-C3540610A5A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90A9D46-4024-4850-9F66-A42DD08327EE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Spese alberghiere e alimenti e bevande</a:t>
          </a:r>
        </a:p>
      </dgm:t>
    </dgm:pt>
    <dgm:pt modelId="{AC95A2A2-B016-499C-B9F7-78C8E66FFC26}" type="parTrans" cxnId="{8758A56A-CD06-4D2E-B4BD-3B895BF95457}">
      <dgm:prSet/>
      <dgm:spPr/>
      <dgm:t>
        <a:bodyPr/>
        <a:lstStyle/>
        <a:p>
          <a:endParaRPr lang="it-IT"/>
        </a:p>
      </dgm:t>
    </dgm:pt>
    <dgm:pt modelId="{3E9CCE32-4DB3-4B0E-9D18-10CDB706EE96}" type="sibTrans" cxnId="{8758A56A-CD06-4D2E-B4BD-3B895BF95457}">
      <dgm:prSet/>
      <dgm:spPr/>
      <dgm:t>
        <a:bodyPr/>
        <a:lstStyle/>
        <a:p>
          <a:endParaRPr lang="it-IT"/>
        </a:p>
      </dgm:t>
    </dgm:pt>
    <dgm:pt modelId="{ACEAF47A-D06E-4BA6-984C-2BAB1B2A2574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75% del costo</a:t>
          </a:r>
        </a:p>
      </dgm:t>
    </dgm:pt>
    <dgm:pt modelId="{231718FA-223B-49DD-A621-3A45C7362E29}" type="parTrans" cxnId="{E473F8F8-D407-4717-8986-D92C38E2D036}">
      <dgm:prSet/>
      <dgm:spPr/>
      <dgm:t>
        <a:bodyPr/>
        <a:lstStyle/>
        <a:p>
          <a:endParaRPr lang="it-IT"/>
        </a:p>
      </dgm:t>
    </dgm:pt>
    <dgm:pt modelId="{061A1190-E937-43B6-AC44-5C0B2BF29321}" type="sibTrans" cxnId="{E473F8F8-D407-4717-8986-D92C38E2D036}">
      <dgm:prSet/>
      <dgm:spPr/>
      <dgm:t>
        <a:bodyPr/>
        <a:lstStyle/>
        <a:p>
          <a:endParaRPr lang="it-IT"/>
        </a:p>
      </dgm:t>
    </dgm:pt>
    <dgm:pt modelId="{B49E76B1-CAC6-49FB-9FCC-6581B01C56FC}">
      <dgm:prSet phldrT="[Testo]"/>
      <dgm:spPr/>
      <dgm:t>
        <a:bodyPr/>
        <a:lstStyle/>
        <a:p>
          <a:r>
            <a:rPr lang="it-IT" dirty="0">
              <a:solidFill>
                <a:schemeClr val="bg1"/>
              </a:solidFill>
            </a:rPr>
            <a:t>Entro il limite massimo 2% dei compensi </a:t>
          </a:r>
          <a:r>
            <a:rPr lang="it-IT" baseline="0" dirty="0">
              <a:solidFill>
                <a:schemeClr val="bg1"/>
              </a:solidFill>
            </a:rPr>
            <a:t>percepiti: si applica il doppio limite </a:t>
          </a:r>
        </a:p>
      </dgm:t>
    </dgm:pt>
    <dgm:pt modelId="{60669E68-8542-41BE-9076-4D265B0C1E91}" type="parTrans" cxnId="{67F6A284-7BE4-4B48-A60F-EE779F6BF174}">
      <dgm:prSet/>
      <dgm:spPr/>
      <dgm:t>
        <a:bodyPr/>
        <a:lstStyle/>
        <a:p>
          <a:endParaRPr lang="it-IT"/>
        </a:p>
      </dgm:t>
    </dgm:pt>
    <dgm:pt modelId="{B40CCCBE-C0F4-4C6E-A932-950C810FF94D}" type="sibTrans" cxnId="{67F6A284-7BE4-4B48-A60F-EE779F6BF174}">
      <dgm:prSet/>
      <dgm:spPr/>
      <dgm:t>
        <a:bodyPr/>
        <a:lstStyle/>
        <a:p>
          <a:endParaRPr lang="it-IT"/>
        </a:p>
      </dgm:t>
    </dgm:pt>
    <dgm:pt modelId="{976B718B-90FE-4849-88CC-31AF0EF996C5}" type="pres">
      <dgm:prSet presAssocID="{AB94DD0A-6868-4ED6-9D9E-C3540610A5A4}" presName="outerComposite" presStyleCnt="0">
        <dgm:presLayoutVars>
          <dgm:chMax val="5"/>
          <dgm:dir/>
          <dgm:resizeHandles val="exact"/>
        </dgm:presLayoutVars>
      </dgm:prSet>
      <dgm:spPr/>
    </dgm:pt>
    <dgm:pt modelId="{7CEDBE47-BBAC-4A53-8299-962CD3C04D6F}" type="pres">
      <dgm:prSet presAssocID="{AB94DD0A-6868-4ED6-9D9E-C3540610A5A4}" presName="dummyMaxCanvas" presStyleCnt="0">
        <dgm:presLayoutVars/>
      </dgm:prSet>
      <dgm:spPr/>
    </dgm:pt>
    <dgm:pt modelId="{6F4AE8DE-A3DF-404C-B36A-CBBF1812C1E2}" type="pres">
      <dgm:prSet presAssocID="{AB94DD0A-6868-4ED6-9D9E-C3540610A5A4}" presName="ThreeNodes_1" presStyleLbl="node1" presStyleIdx="0" presStyleCnt="3">
        <dgm:presLayoutVars>
          <dgm:bulletEnabled val="1"/>
        </dgm:presLayoutVars>
      </dgm:prSet>
      <dgm:spPr/>
    </dgm:pt>
    <dgm:pt modelId="{F89EF986-FAC8-4DC4-9841-36E17C2AA708}" type="pres">
      <dgm:prSet presAssocID="{AB94DD0A-6868-4ED6-9D9E-C3540610A5A4}" presName="ThreeNodes_2" presStyleLbl="node1" presStyleIdx="1" presStyleCnt="3" custLinFactNeighborX="312" custLinFactNeighborY="-913">
        <dgm:presLayoutVars>
          <dgm:bulletEnabled val="1"/>
        </dgm:presLayoutVars>
      </dgm:prSet>
      <dgm:spPr/>
    </dgm:pt>
    <dgm:pt modelId="{EF498671-2ADA-457F-BBA6-6A475663E214}" type="pres">
      <dgm:prSet presAssocID="{AB94DD0A-6868-4ED6-9D9E-C3540610A5A4}" presName="ThreeNodes_3" presStyleLbl="node1" presStyleIdx="2" presStyleCnt="3">
        <dgm:presLayoutVars>
          <dgm:bulletEnabled val="1"/>
        </dgm:presLayoutVars>
      </dgm:prSet>
      <dgm:spPr/>
    </dgm:pt>
    <dgm:pt modelId="{FDB6AF83-282B-446E-95EF-51B99D24D4EC}" type="pres">
      <dgm:prSet presAssocID="{AB94DD0A-6868-4ED6-9D9E-C3540610A5A4}" presName="ThreeConn_1-2" presStyleLbl="fgAccFollowNode1" presStyleIdx="0" presStyleCnt="2">
        <dgm:presLayoutVars>
          <dgm:bulletEnabled val="1"/>
        </dgm:presLayoutVars>
      </dgm:prSet>
      <dgm:spPr/>
    </dgm:pt>
    <dgm:pt modelId="{E82E2EF3-D1EF-4338-B9AD-183071FA3731}" type="pres">
      <dgm:prSet presAssocID="{AB94DD0A-6868-4ED6-9D9E-C3540610A5A4}" presName="ThreeConn_2-3" presStyleLbl="fgAccFollowNode1" presStyleIdx="1" presStyleCnt="2">
        <dgm:presLayoutVars>
          <dgm:bulletEnabled val="1"/>
        </dgm:presLayoutVars>
      </dgm:prSet>
      <dgm:spPr/>
    </dgm:pt>
    <dgm:pt modelId="{3ED69FE2-DDD5-441D-A3E6-6756C760799A}" type="pres">
      <dgm:prSet presAssocID="{AB94DD0A-6868-4ED6-9D9E-C3540610A5A4}" presName="ThreeNodes_1_text" presStyleLbl="node1" presStyleIdx="2" presStyleCnt="3">
        <dgm:presLayoutVars>
          <dgm:bulletEnabled val="1"/>
        </dgm:presLayoutVars>
      </dgm:prSet>
      <dgm:spPr/>
    </dgm:pt>
    <dgm:pt modelId="{945600E7-7A66-4B50-870E-35C748D3E762}" type="pres">
      <dgm:prSet presAssocID="{AB94DD0A-6868-4ED6-9D9E-C3540610A5A4}" presName="ThreeNodes_2_text" presStyleLbl="node1" presStyleIdx="2" presStyleCnt="3">
        <dgm:presLayoutVars>
          <dgm:bulletEnabled val="1"/>
        </dgm:presLayoutVars>
      </dgm:prSet>
      <dgm:spPr/>
    </dgm:pt>
    <dgm:pt modelId="{137E64AC-57BA-45AC-B40F-FE87090FF4AA}" type="pres">
      <dgm:prSet presAssocID="{AB94DD0A-6868-4ED6-9D9E-C3540610A5A4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08B0E032-60CD-447A-9873-DDD7E6A30B17}" type="presOf" srcId="{3E9CCE32-4DB3-4B0E-9D18-10CDB706EE96}" destId="{FDB6AF83-282B-446E-95EF-51B99D24D4EC}" srcOrd="0" destOrd="0" presId="urn:microsoft.com/office/officeart/2005/8/layout/vProcess5"/>
    <dgm:cxn modelId="{6907D23E-78B7-4331-A565-93C1C515AAB4}" type="presOf" srcId="{ACEAF47A-D06E-4BA6-984C-2BAB1B2A2574}" destId="{F89EF986-FAC8-4DC4-9841-36E17C2AA708}" srcOrd="0" destOrd="0" presId="urn:microsoft.com/office/officeart/2005/8/layout/vProcess5"/>
    <dgm:cxn modelId="{8758A56A-CD06-4D2E-B4BD-3B895BF95457}" srcId="{AB94DD0A-6868-4ED6-9D9E-C3540610A5A4}" destId="{E90A9D46-4024-4850-9F66-A42DD08327EE}" srcOrd="0" destOrd="0" parTransId="{AC95A2A2-B016-499C-B9F7-78C8E66FFC26}" sibTransId="{3E9CCE32-4DB3-4B0E-9D18-10CDB706EE96}"/>
    <dgm:cxn modelId="{672DE96E-1D4A-4206-883F-B103E3EAB043}" type="presOf" srcId="{B49E76B1-CAC6-49FB-9FCC-6581B01C56FC}" destId="{137E64AC-57BA-45AC-B40F-FE87090FF4AA}" srcOrd="1" destOrd="0" presId="urn:microsoft.com/office/officeart/2005/8/layout/vProcess5"/>
    <dgm:cxn modelId="{37615271-8C2A-453F-9DD5-74492B8E4293}" type="presOf" srcId="{AB94DD0A-6868-4ED6-9D9E-C3540610A5A4}" destId="{976B718B-90FE-4849-88CC-31AF0EF996C5}" srcOrd="0" destOrd="0" presId="urn:microsoft.com/office/officeart/2005/8/layout/vProcess5"/>
    <dgm:cxn modelId="{67F6A284-7BE4-4B48-A60F-EE779F6BF174}" srcId="{AB94DD0A-6868-4ED6-9D9E-C3540610A5A4}" destId="{B49E76B1-CAC6-49FB-9FCC-6581B01C56FC}" srcOrd="2" destOrd="0" parTransId="{60669E68-8542-41BE-9076-4D265B0C1E91}" sibTransId="{B40CCCBE-C0F4-4C6E-A932-950C810FF94D}"/>
    <dgm:cxn modelId="{16F863A6-A4CB-4333-994C-5BF7CBD33466}" type="presOf" srcId="{E90A9D46-4024-4850-9F66-A42DD08327EE}" destId="{3ED69FE2-DDD5-441D-A3E6-6756C760799A}" srcOrd="1" destOrd="0" presId="urn:microsoft.com/office/officeart/2005/8/layout/vProcess5"/>
    <dgm:cxn modelId="{CB2569BD-F6F1-4639-8770-12428E5F2996}" type="presOf" srcId="{E90A9D46-4024-4850-9F66-A42DD08327EE}" destId="{6F4AE8DE-A3DF-404C-B36A-CBBF1812C1E2}" srcOrd="0" destOrd="0" presId="urn:microsoft.com/office/officeart/2005/8/layout/vProcess5"/>
    <dgm:cxn modelId="{251163EF-B021-45C9-AD38-AA91BB4096EF}" type="presOf" srcId="{B49E76B1-CAC6-49FB-9FCC-6581B01C56FC}" destId="{EF498671-2ADA-457F-BBA6-6A475663E214}" srcOrd="0" destOrd="0" presId="urn:microsoft.com/office/officeart/2005/8/layout/vProcess5"/>
    <dgm:cxn modelId="{DCF966F2-E865-479C-9109-DC466671B60E}" type="presOf" srcId="{061A1190-E937-43B6-AC44-5C0B2BF29321}" destId="{E82E2EF3-D1EF-4338-B9AD-183071FA3731}" srcOrd="0" destOrd="0" presId="urn:microsoft.com/office/officeart/2005/8/layout/vProcess5"/>
    <dgm:cxn modelId="{E473F8F8-D407-4717-8986-D92C38E2D036}" srcId="{AB94DD0A-6868-4ED6-9D9E-C3540610A5A4}" destId="{ACEAF47A-D06E-4BA6-984C-2BAB1B2A2574}" srcOrd="1" destOrd="0" parTransId="{231718FA-223B-49DD-A621-3A45C7362E29}" sibTransId="{061A1190-E937-43B6-AC44-5C0B2BF29321}"/>
    <dgm:cxn modelId="{91F00EFE-789D-4BB7-9167-656E53119ABA}" type="presOf" srcId="{ACEAF47A-D06E-4BA6-984C-2BAB1B2A2574}" destId="{945600E7-7A66-4B50-870E-35C748D3E762}" srcOrd="1" destOrd="0" presId="urn:microsoft.com/office/officeart/2005/8/layout/vProcess5"/>
    <dgm:cxn modelId="{EEEF69A6-CFE7-47EB-A435-F646E450646F}" type="presParOf" srcId="{976B718B-90FE-4849-88CC-31AF0EF996C5}" destId="{7CEDBE47-BBAC-4A53-8299-962CD3C04D6F}" srcOrd="0" destOrd="0" presId="urn:microsoft.com/office/officeart/2005/8/layout/vProcess5"/>
    <dgm:cxn modelId="{13BCFAC0-DB86-4B06-AE14-4F7B87855507}" type="presParOf" srcId="{976B718B-90FE-4849-88CC-31AF0EF996C5}" destId="{6F4AE8DE-A3DF-404C-B36A-CBBF1812C1E2}" srcOrd="1" destOrd="0" presId="urn:microsoft.com/office/officeart/2005/8/layout/vProcess5"/>
    <dgm:cxn modelId="{13088DC5-3487-422B-AC51-F69C2D5EEE56}" type="presParOf" srcId="{976B718B-90FE-4849-88CC-31AF0EF996C5}" destId="{F89EF986-FAC8-4DC4-9841-36E17C2AA708}" srcOrd="2" destOrd="0" presId="urn:microsoft.com/office/officeart/2005/8/layout/vProcess5"/>
    <dgm:cxn modelId="{16E6E0E6-8B03-461C-9EC6-7CF3492A3143}" type="presParOf" srcId="{976B718B-90FE-4849-88CC-31AF0EF996C5}" destId="{EF498671-2ADA-457F-BBA6-6A475663E214}" srcOrd="3" destOrd="0" presId="urn:microsoft.com/office/officeart/2005/8/layout/vProcess5"/>
    <dgm:cxn modelId="{46680ED6-F440-4095-B9E1-8192E406089D}" type="presParOf" srcId="{976B718B-90FE-4849-88CC-31AF0EF996C5}" destId="{FDB6AF83-282B-446E-95EF-51B99D24D4EC}" srcOrd="4" destOrd="0" presId="urn:microsoft.com/office/officeart/2005/8/layout/vProcess5"/>
    <dgm:cxn modelId="{2F92A57D-58BD-4FF6-B998-F06425C7C726}" type="presParOf" srcId="{976B718B-90FE-4849-88CC-31AF0EF996C5}" destId="{E82E2EF3-D1EF-4338-B9AD-183071FA3731}" srcOrd="5" destOrd="0" presId="urn:microsoft.com/office/officeart/2005/8/layout/vProcess5"/>
    <dgm:cxn modelId="{66991F8C-5AC9-4677-8384-738AF6E207E6}" type="presParOf" srcId="{976B718B-90FE-4849-88CC-31AF0EF996C5}" destId="{3ED69FE2-DDD5-441D-A3E6-6756C760799A}" srcOrd="6" destOrd="0" presId="urn:microsoft.com/office/officeart/2005/8/layout/vProcess5"/>
    <dgm:cxn modelId="{74792086-DF08-4664-9851-41706ED470D5}" type="presParOf" srcId="{976B718B-90FE-4849-88CC-31AF0EF996C5}" destId="{945600E7-7A66-4B50-870E-35C748D3E762}" srcOrd="7" destOrd="0" presId="urn:microsoft.com/office/officeart/2005/8/layout/vProcess5"/>
    <dgm:cxn modelId="{844864B3-59FE-4E14-84D9-B7E8D4A6AA94}" type="presParOf" srcId="{976B718B-90FE-4849-88CC-31AF0EF996C5}" destId="{137E64AC-57BA-45AC-B40F-FE87090FF4A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AB94DD0A-6868-4ED6-9D9E-C3540610A5A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90A9D46-4024-4850-9F66-A42DD08327EE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Spese alberghiere e alimenti e bevande</a:t>
          </a:r>
        </a:p>
      </dgm:t>
    </dgm:pt>
    <dgm:pt modelId="{AC95A2A2-B016-499C-B9F7-78C8E66FFC26}" type="parTrans" cxnId="{8758A56A-CD06-4D2E-B4BD-3B895BF95457}">
      <dgm:prSet/>
      <dgm:spPr/>
      <dgm:t>
        <a:bodyPr/>
        <a:lstStyle/>
        <a:p>
          <a:endParaRPr lang="it-IT"/>
        </a:p>
      </dgm:t>
    </dgm:pt>
    <dgm:pt modelId="{3E9CCE32-4DB3-4B0E-9D18-10CDB706EE96}" type="sibTrans" cxnId="{8758A56A-CD06-4D2E-B4BD-3B895BF95457}">
      <dgm:prSet/>
      <dgm:spPr/>
      <dgm:t>
        <a:bodyPr/>
        <a:lstStyle/>
        <a:p>
          <a:endParaRPr lang="it-IT"/>
        </a:p>
      </dgm:t>
    </dgm:pt>
    <dgm:pt modelId="{ACEAF47A-D06E-4BA6-984C-2BAB1B2A2574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Addebitate analiticamente in fattura al soggetto committente</a:t>
          </a:r>
        </a:p>
      </dgm:t>
    </dgm:pt>
    <dgm:pt modelId="{231718FA-223B-49DD-A621-3A45C7362E29}" type="parTrans" cxnId="{E473F8F8-D407-4717-8986-D92C38E2D036}">
      <dgm:prSet/>
      <dgm:spPr/>
      <dgm:t>
        <a:bodyPr/>
        <a:lstStyle/>
        <a:p>
          <a:endParaRPr lang="it-IT"/>
        </a:p>
      </dgm:t>
    </dgm:pt>
    <dgm:pt modelId="{061A1190-E937-43B6-AC44-5C0B2BF29321}" type="sibTrans" cxnId="{E473F8F8-D407-4717-8986-D92C38E2D036}">
      <dgm:prSet/>
      <dgm:spPr/>
      <dgm:t>
        <a:bodyPr/>
        <a:lstStyle/>
        <a:p>
          <a:endParaRPr lang="it-IT"/>
        </a:p>
      </dgm:t>
    </dgm:pt>
    <dgm:pt modelId="{B49E76B1-CAC6-49FB-9FCC-6581B01C56FC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Non si applica alcun limite: la deducibilità dell’onere è integrale (non si applica né il limite del 75%, né quello dell’2% dei compendi)</a:t>
          </a:r>
        </a:p>
      </dgm:t>
    </dgm:pt>
    <dgm:pt modelId="{60669E68-8542-41BE-9076-4D265B0C1E91}" type="parTrans" cxnId="{67F6A284-7BE4-4B48-A60F-EE779F6BF174}">
      <dgm:prSet/>
      <dgm:spPr/>
      <dgm:t>
        <a:bodyPr/>
        <a:lstStyle/>
        <a:p>
          <a:endParaRPr lang="it-IT"/>
        </a:p>
      </dgm:t>
    </dgm:pt>
    <dgm:pt modelId="{B40CCCBE-C0F4-4C6E-A932-950C810FF94D}" type="sibTrans" cxnId="{67F6A284-7BE4-4B48-A60F-EE779F6BF174}">
      <dgm:prSet/>
      <dgm:spPr/>
      <dgm:t>
        <a:bodyPr/>
        <a:lstStyle/>
        <a:p>
          <a:endParaRPr lang="it-IT"/>
        </a:p>
      </dgm:t>
    </dgm:pt>
    <dgm:pt modelId="{976B718B-90FE-4849-88CC-31AF0EF996C5}" type="pres">
      <dgm:prSet presAssocID="{AB94DD0A-6868-4ED6-9D9E-C3540610A5A4}" presName="outerComposite" presStyleCnt="0">
        <dgm:presLayoutVars>
          <dgm:chMax val="5"/>
          <dgm:dir/>
          <dgm:resizeHandles val="exact"/>
        </dgm:presLayoutVars>
      </dgm:prSet>
      <dgm:spPr/>
    </dgm:pt>
    <dgm:pt modelId="{7CEDBE47-BBAC-4A53-8299-962CD3C04D6F}" type="pres">
      <dgm:prSet presAssocID="{AB94DD0A-6868-4ED6-9D9E-C3540610A5A4}" presName="dummyMaxCanvas" presStyleCnt="0">
        <dgm:presLayoutVars/>
      </dgm:prSet>
      <dgm:spPr/>
    </dgm:pt>
    <dgm:pt modelId="{6F4AE8DE-A3DF-404C-B36A-CBBF1812C1E2}" type="pres">
      <dgm:prSet presAssocID="{AB94DD0A-6868-4ED6-9D9E-C3540610A5A4}" presName="ThreeNodes_1" presStyleLbl="node1" presStyleIdx="0" presStyleCnt="3">
        <dgm:presLayoutVars>
          <dgm:bulletEnabled val="1"/>
        </dgm:presLayoutVars>
      </dgm:prSet>
      <dgm:spPr/>
    </dgm:pt>
    <dgm:pt modelId="{F89EF986-FAC8-4DC4-9841-36E17C2AA708}" type="pres">
      <dgm:prSet presAssocID="{AB94DD0A-6868-4ED6-9D9E-C3540610A5A4}" presName="ThreeNodes_2" presStyleLbl="node1" presStyleIdx="1" presStyleCnt="3">
        <dgm:presLayoutVars>
          <dgm:bulletEnabled val="1"/>
        </dgm:presLayoutVars>
      </dgm:prSet>
      <dgm:spPr/>
    </dgm:pt>
    <dgm:pt modelId="{EF498671-2ADA-457F-BBA6-6A475663E214}" type="pres">
      <dgm:prSet presAssocID="{AB94DD0A-6868-4ED6-9D9E-C3540610A5A4}" presName="ThreeNodes_3" presStyleLbl="node1" presStyleIdx="2" presStyleCnt="3">
        <dgm:presLayoutVars>
          <dgm:bulletEnabled val="1"/>
        </dgm:presLayoutVars>
      </dgm:prSet>
      <dgm:spPr/>
    </dgm:pt>
    <dgm:pt modelId="{FDB6AF83-282B-446E-95EF-51B99D24D4EC}" type="pres">
      <dgm:prSet presAssocID="{AB94DD0A-6868-4ED6-9D9E-C3540610A5A4}" presName="ThreeConn_1-2" presStyleLbl="fgAccFollowNode1" presStyleIdx="0" presStyleCnt="2">
        <dgm:presLayoutVars>
          <dgm:bulletEnabled val="1"/>
        </dgm:presLayoutVars>
      </dgm:prSet>
      <dgm:spPr/>
    </dgm:pt>
    <dgm:pt modelId="{E82E2EF3-D1EF-4338-B9AD-183071FA3731}" type="pres">
      <dgm:prSet presAssocID="{AB94DD0A-6868-4ED6-9D9E-C3540610A5A4}" presName="ThreeConn_2-3" presStyleLbl="fgAccFollowNode1" presStyleIdx="1" presStyleCnt="2">
        <dgm:presLayoutVars>
          <dgm:bulletEnabled val="1"/>
        </dgm:presLayoutVars>
      </dgm:prSet>
      <dgm:spPr/>
    </dgm:pt>
    <dgm:pt modelId="{3ED69FE2-DDD5-441D-A3E6-6756C760799A}" type="pres">
      <dgm:prSet presAssocID="{AB94DD0A-6868-4ED6-9D9E-C3540610A5A4}" presName="ThreeNodes_1_text" presStyleLbl="node1" presStyleIdx="2" presStyleCnt="3">
        <dgm:presLayoutVars>
          <dgm:bulletEnabled val="1"/>
        </dgm:presLayoutVars>
      </dgm:prSet>
      <dgm:spPr/>
    </dgm:pt>
    <dgm:pt modelId="{945600E7-7A66-4B50-870E-35C748D3E762}" type="pres">
      <dgm:prSet presAssocID="{AB94DD0A-6868-4ED6-9D9E-C3540610A5A4}" presName="ThreeNodes_2_text" presStyleLbl="node1" presStyleIdx="2" presStyleCnt="3">
        <dgm:presLayoutVars>
          <dgm:bulletEnabled val="1"/>
        </dgm:presLayoutVars>
      </dgm:prSet>
      <dgm:spPr/>
    </dgm:pt>
    <dgm:pt modelId="{137E64AC-57BA-45AC-B40F-FE87090FF4AA}" type="pres">
      <dgm:prSet presAssocID="{AB94DD0A-6868-4ED6-9D9E-C3540610A5A4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40D7DC09-9C3A-415E-8BF3-D365624021E4}" type="presOf" srcId="{B49E76B1-CAC6-49FB-9FCC-6581B01C56FC}" destId="{137E64AC-57BA-45AC-B40F-FE87090FF4AA}" srcOrd="1" destOrd="0" presId="urn:microsoft.com/office/officeart/2005/8/layout/vProcess5"/>
    <dgm:cxn modelId="{B02AA627-AEDB-4236-9522-07B611214D8E}" type="presOf" srcId="{B49E76B1-CAC6-49FB-9FCC-6581B01C56FC}" destId="{EF498671-2ADA-457F-BBA6-6A475663E214}" srcOrd="0" destOrd="0" presId="urn:microsoft.com/office/officeart/2005/8/layout/vProcess5"/>
    <dgm:cxn modelId="{1A702B2A-1B5D-427E-9AE5-3225FF64ACA4}" type="presOf" srcId="{ACEAF47A-D06E-4BA6-984C-2BAB1B2A2574}" destId="{F89EF986-FAC8-4DC4-9841-36E17C2AA708}" srcOrd="0" destOrd="0" presId="urn:microsoft.com/office/officeart/2005/8/layout/vProcess5"/>
    <dgm:cxn modelId="{3B2E8F34-F356-4934-A372-2AAA32324EEC}" type="presOf" srcId="{E90A9D46-4024-4850-9F66-A42DD08327EE}" destId="{3ED69FE2-DDD5-441D-A3E6-6756C760799A}" srcOrd="1" destOrd="0" presId="urn:microsoft.com/office/officeart/2005/8/layout/vProcess5"/>
    <dgm:cxn modelId="{F3DE8B43-321D-40A8-A290-44FA70536782}" type="presOf" srcId="{ACEAF47A-D06E-4BA6-984C-2BAB1B2A2574}" destId="{945600E7-7A66-4B50-870E-35C748D3E762}" srcOrd="1" destOrd="0" presId="urn:microsoft.com/office/officeart/2005/8/layout/vProcess5"/>
    <dgm:cxn modelId="{8758A56A-CD06-4D2E-B4BD-3B895BF95457}" srcId="{AB94DD0A-6868-4ED6-9D9E-C3540610A5A4}" destId="{E90A9D46-4024-4850-9F66-A42DD08327EE}" srcOrd="0" destOrd="0" parTransId="{AC95A2A2-B016-499C-B9F7-78C8E66FFC26}" sibTransId="{3E9CCE32-4DB3-4B0E-9D18-10CDB706EE96}"/>
    <dgm:cxn modelId="{9DF13881-33CB-4D0F-8D84-A0DC59764E2F}" type="presOf" srcId="{AB94DD0A-6868-4ED6-9D9E-C3540610A5A4}" destId="{976B718B-90FE-4849-88CC-31AF0EF996C5}" srcOrd="0" destOrd="0" presId="urn:microsoft.com/office/officeart/2005/8/layout/vProcess5"/>
    <dgm:cxn modelId="{67F6A284-7BE4-4B48-A60F-EE779F6BF174}" srcId="{AB94DD0A-6868-4ED6-9D9E-C3540610A5A4}" destId="{B49E76B1-CAC6-49FB-9FCC-6581B01C56FC}" srcOrd="2" destOrd="0" parTransId="{60669E68-8542-41BE-9076-4D265B0C1E91}" sibTransId="{B40CCCBE-C0F4-4C6E-A932-950C810FF94D}"/>
    <dgm:cxn modelId="{B7810285-8C44-492E-8224-84CAD26581C8}" type="presOf" srcId="{061A1190-E937-43B6-AC44-5C0B2BF29321}" destId="{E82E2EF3-D1EF-4338-B9AD-183071FA3731}" srcOrd="0" destOrd="0" presId="urn:microsoft.com/office/officeart/2005/8/layout/vProcess5"/>
    <dgm:cxn modelId="{542B10B7-5D86-468A-89D1-C58EE05B3CE1}" type="presOf" srcId="{3E9CCE32-4DB3-4B0E-9D18-10CDB706EE96}" destId="{FDB6AF83-282B-446E-95EF-51B99D24D4EC}" srcOrd="0" destOrd="0" presId="urn:microsoft.com/office/officeart/2005/8/layout/vProcess5"/>
    <dgm:cxn modelId="{063FFECE-0713-4D38-BCD1-DA37A6F97229}" type="presOf" srcId="{E90A9D46-4024-4850-9F66-A42DD08327EE}" destId="{6F4AE8DE-A3DF-404C-B36A-CBBF1812C1E2}" srcOrd="0" destOrd="0" presId="urn:microsoft.com/office/officeart/2005/8/layout/vProcess5"/>
    <dgm:cxn modelId="{E473F8F8-D407-4717-8986-D92C38E2D036}" srcId="{AB94DD0A-6868-4ED6-9D9E-C3540610A5A4}" destId="{ACEAF47A-D06E-4BA6-984C-2BAB1B2A2574}" srcOrd="1" destOrd="0" parTransId="{231718FA-223B-49DD-A621-3A45C7362E29}" sibTransId="{061A1190-E937-43B6-AC44-5C0B2BF29321}"/>
    <dgm:cxn modelId="{999D3470-F1B3-44B2-B200-7E70E5D9A012}" type="presParOf" srcId="{976B718B-90FE-4849-88CC-31AF0EF996C5}" destId="{7CEDBE47-BBAC-4A53-8299-962CD3C04D6F}" srcOrd="0" destOrd="0" presId="urn:microsoft.com/office/officeart/2005/8/layout/vProcess5"/>
    <dgm:cxn modelId="{ECA449A1-E005-419A-9A79-9CC4571F2472}" type="presParOf" srcId="{976B718B-90FE-4849-88CC-31AF0EF996C5}" destId="{6F4AE8DE-A3DF-404C-B36A-CBBF1812C1E2}" srcOrd="1" destOrd="0" presId="urn:microsoft.com/office/officeart/2005/8/layout/vProcess5"/>
    <dgm:cxn modelId="{22520443-48A0-4C42-A812-1FD81D22A9B8}" type="presParOf" srcId="{976B718B-90FE-4849-88CC-31AF0EF996C5}" destId="{F89EF986-FAC8-4DC4-9841-36E17C2AA708}" srcOrd="2" destOrd="0" presId="urn:microsoft.com/office/officeart/2005/8/layout/vProcess5"/>
    <dgm:cxn modelId="{1509CA15-1AB4-4A46-9921-B0EB6D56C833}" type="presParOf" srcId="{976B718B-90FE-4849-88CC-31AF0EF996C5}" destId="{EF498671-2ADA-457F-BBA6-6A475663E214}" srcOrd="3" destOrd="0" presId="urn:microsoft.com/office/officeart/2005/8/layout/vProcess5"/>
    <dgm:cxn modelId="{A070AC61-E028-4782-A785-FDF0683C6D68}" type="presParOf" srcId="{976B718B-90FE-4849-88CC-31AF0EF996C5}" destId="{FDB6AF83-282B-446E-95EF-51B99D24D4EC}" srcOrd="4" destOrd="0" presId="urn:microsoft.com/office/officeart/2005/8/layout/vProcess5"/>
    <dgm:cxn modelId="{4179DCC2-7763-47D3-BBC4-439648FBDDEF}" type="presParOf" srcId="{976B718B-90FE-4849-88CC-31AF0EF996C5}" destId="{E82E2EF3-D1EF-4338-B9AD-183071FA3731}" srcOrd="5" destOrd="0" presId="urn:microsoft.com/office/officeart/2005/8/layout/vProcess5"/>
    <dgm:cxn modelId="{5CD1D1B7-FDBC-4C16-8CFE-55610E3DDD54}" type="presParOf" srcId="{976B718B-90FE-4849-88CC-31AF0EF996C5}" destId="{3ED69FE2-DDD5-441D-A3E6-6756C760799A}" srcOrd="6" destOrd="0" presId="urn:microsoft.com/office/officeart/2005/8/layout/vProcess5"/>
    <dgm:cxn modelId="{30B688BB-EC0E-4692-9D6C-7BA97F9F07A0}" type="presParOf" srcId="{976B718B-90FE-4849-88CC-31AF0EF996C5}" destId="{945600E7-7A66-4B50-870E-35C748D3E762}" srcOrd="7" destOrd="0" presId="urn:microsoft.com/office/officeart/2005/8/layout/vProcess5"/>
    <dgm:cxn modelId="{E658BF4D-E35B-46A4-9104-DAABE0971141}" type="presParOf" srcId="{976B718B-90FE-4849-88CC-31AF0EF996C5}" destId="{137E64AC-57BA-45AC-B40F-FE87090FF4AA}" srcOrd="8" destOrd="0" presId="urn:microsoft.com/office/officeart/2005/8/layout/vProcess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F181A4-17F2-4705-9E9F-1D9DA54EE96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87A200E-3428-48E2-BC85-07DB5E29B1CF}">
      <dgm:prSet phldrT="[Testo]"/>
      <dgm:spPr/>
      <dgm:t>
        <a:bodyPr/>
        <a:lstStyle/>
        <a:p>
          <a:r>
            <a:rPr lang="it-IT" dirty="0"/>
            <a:t>Principio di competenza</a:t>
          </a:r>
        </a:p>
      </dgm:t>
    </dgm:pt>
    <dgm:pt modelId="{60167113-73CB-4A03-9EE1-7E6B4F0EC4FA}" type="parTrans" cxnId="{87D5A366-7A16-4A9C-AFD7-4327E7F70682}">
      <dgm:prSet/>
      <dgm:spPr/>
      <dgm:t>
        <a:bodyPr/>
        <a:lstStyle/>
        <a:p>
          <a:endParaRPr lang="it-IT"/>
        </a:p>
      </dgm:t>
    </dgm:pt>
    <dgm:pt modelId="{1167D59E-1AEE-4519-9A3D-DE3D23F2B4B3}" type="sibTrans" cxnId="{87D5A366-7A16-4A9C-AFD7-4327E7F70682}">
      <dgm:prSet/>
      <dgm:spPr/>
      <dgm:t>
        <a:bodyPr/>
        <a:lstStyle/>
        <a:p>
          <a:endParaRPr lang="it-IT"/>
        </a:p>
      </dgm:t>
    </dgm:pt>
    <dgm:pt modelId="{7720A1F6-E69F-40B3-85D7-61CDF18EB105}">
      <dgm:prSet phldrT="[Testo]"/>
      <dgm:spPr/>
      <dgm:t>
        <a:bodyPr/>
        <a:lstStyle/>
        <a:p>
          <a:r>
            <a:rPr lang="it-IT" dirty="0"/>
            <a:t>Risultato positivo (utile)</a:t>
          </a:r>
        </a:p>
      </dgm:t>
    </dgm:pt>
    <dgm:pt modelId="{D5ECAF84-8144-4954-B6D4-B4E9DDF4E5D5}" type="parTrans" cxnId="{3A1761BE-4B12-481C-A954-CCCFC7412FDC}">
      <dgm:prSet/>
      <dgm:spPr/>
      <dgm:t>
        <a:bodyPr/>
        <a:lstStyle/>
        <a:p>
          <a:endParaRPr lang="it-IT"/>
        </a:p>
      </dgm:t>
    </dgm:pt>
    <dgm:pt modelId="{324F0517-8EE1-442B-87D6-818FD5ED1E99}" type="sibTrans" cxnId="{3A1761BE-4B12-481C-A954-CCCFC7412FDC}">
      <dgm:prSet/>
      <dgm:spPr/>
      <dgm:t>
        <a:bodyPr/>
        <a:lstStyle/>
        <a:p>
          <a:endParaRPr lang="it-IT"/>
        </a:p>
      </dgm:t>
    </dgm:pt>
    <dgm:pt modelId="{BC9C3AAD-8DA2-4810-B099-43CDC05C2549}">
      <dgm:prSet phldrT="[Testo]"/>
      <dgm:spPr/>
      <dgm:t>
        <a:bodyPr/>
        <a:lstStyle/>
        <a:p>
          <a:r>
            <a:rPr lang="it-IT" dirty="0"/>
            <a:t>Non sempre corrisponde la liquidità</a:t>
          </a:r>
        </a:p>
      </dgm:t>
    </dgm:pt>
    <dgm:pt modelId="{F15DCED1-E653-42FB-BFD7-46069FA01A0D}" type="parTrans" cxnId="{0B09E46F-DCFB-4DC9-A7B1-B6D067E21A6E}">
      <dgm:prSet/>
      <dgm:spPr/>
      <dgm:t>
        <a:bodyPr/>
        <a:lstStyle/>
        <a:p>
          <a:endParaRPr lang="it-IT"/>
        </a:p>
      </dgm:t>
    </dgm:pt>
    <dgm:pt modelId="{A4AD8E74-FE32-4377-96E6-BB0907B16B70}" type="sibTrans" cxnId="{0B09E46F-DCFB-4DC9-A7B1-B6D067E21A6E}">
      <dgm:prSet/>
      <dgm:spPr/>
      <dgm:t>
        <a:bodyPr/>
        <a:lstStyle/>
        <a:p>
          <a:endParaRPr lang="it-IT"/>
        </a:p>
      </dgm:t>
    </dgm:pt>
    <dgm:pt modelId="{93F87958-E83D-40B4-8B99-8A85C6E6E854}" type="pres">
      <dgm:prSet presAssocID="{9AF181A4-17F2-4705-9E9F-1D9DA54EE96F}" presName="outerComposite" presStyleCnt="0">
        <dgm:presLayoutVars>
          <dgm:chMax val="5"/>
          <dgm:dir/>
          <dgm:resizeHandles val="exact"/>
        </dgm:presLayoutVars>
      </dgm:prSet>
      <dgm:spPr/>
    </dgm:pt>
    <dgm:pt modelId="{19C8F2A5-AF8C-4AFA-BEEC-562DE4DC71DB}" type="pres">
      <dgm:prSet presAssocID="{9AF181A4-17F2-4705-9E9F-1D9DA54EE96F}" presName="dummyMaxCanvas" presStyleCnt="0">
        <dgm:presLayoutVars/>
      </dgm:prSet>
      <dgm:spPr/>
    </dgm:pt>
    <dgm:pt modelId="{D4ED6E16-8792-44AF-8B9F-37F49C5F1573}" type="pres">
      <dgm:prSet presAssocID="{9AF181A4-17F2-4705-9E9F-1D9DA54EE96F}" presName="ThreeNodes_1" presStyleLbl="node1" presStyleIdx="0" presStyleCnt="3">
        <dgm:presLayoutVars>
          <dgm:bulletEnabled val="1"/>
        </dgm:presLayoutVars>
      </dgm:prSet>
      <dgm:spPr/>
    </dgm:pt>
    <dgm:pt modelId="{244CF3CE-B410-437B-AE8D-8BA493BF1949}" type="pres">
      <dgm:prSet presAssocID="{9AF181A4-17F2-4705-9E9F-1D9DA54EE96F}" presName="ThreeNodes_2" presStyleLbl="node1" presStyleIdx="1" presStyleCnt="3" custLinFactNeighborY="-11285">
        <dgm:presLayoutVars>
          <dgm:bulletEnabled val="1"/>
        </dgm:presLayoutVars>
      </dgm:prSet>
      <dgm:spPr/>
    </dgm:pt>
    <dgm:pt modelId="{C947A768-8052-41BC-A461-D2230456A39A}" type="pres">
      <dgm:prSet presAssocID="{9AF181A4-17F2-4705-9E9F-1D9DA54EE96F}" presName="ThreeNodes_3" presStyleLbl="node1" presStyleIdx="2" presStyleCnt="3" custLinFactNeighborY="-22573">
        <dgm:presLayoutVars>
          <dgm:bulletEnabled val="1"/>
        </dgm:presLayoutVars>
      </dgm:prSet>
      <dgm:spPr/>
    </dgm:pt>
    <dgm:pt modelId="{8D4CE253-35A1-4317-9B32-84A14641ED50}" type="pres">
      <dgm:prSet presAssocID="{9AF181A4-17F2-4705-9E9F-1D9DA54EE96F}" presName="ThreeConn_1-2" presStyleLbl="fgAccFollowNode1" presStyleIdx="0" presStyleCnt="2" custLinFactNeighborY="-17370">
        <dgm:presLayoutVars>
          <dgm:bulletEnabled val="1"/>
        </dgm:presLayoutVars>
      </dgm:prSet>
      <dgm:spPr/>
    </dgm:pt>
    <dgm:pt modelId="{F7850591-95CE-48E2-A1C7-D08ECEED32DB}" type="pres">
      <dgm:prSet presAssocID="{9AF181A4-17F2-4705-9E9F-1D9DA54EE96F}" presName="ThreeConn_2-3" presStyleLbl="fgAccFollowNode1" presStyleIdx="1" presStyleCnt="2" custLinFactNeighborY="-34740">
        <dgm:presLayoutVars>
          <dgm:bulletEnabled val="1"/>
        </dgm:presLayoutVars>
      </dgm:prSet>
      <dgm:spPr/>
    </dgm:pt>
    <dgm:pt modelId="{6D31C65D-1611-4287-816A-54111B999FC1}" type="pres">
      <dgm:prSet presAssocID="{9AF181A4-17F2-4705-9E9F-1D9DA54EE96F}" presName="ThreeNodes_1_text" presStyleLbl="node1" presStyleIdx="2" presStyleCnt="3">
        <dgm:presLayoutVars>
          <dgm:bulletEnabled val="1"/>
        </dgm:presLayoutVars>
      </dgm:prSet>
      <dgm:spPr/>
    </dgm:pt>
    <dgm:pt modelId="{9B8B686E-2BFF-4A3B-A9FB-34E73A076452}" type="pres">
      <dgm:prSet presAssocID="{9AF181A4-17F2-4705-9E9F-1D9DA54EE96F}" presName="ThreeNodes_2_text" presStyleLbl="node1" presStyleIdx="2" presStyleCnt="3">
        <dgm:presLayoutVars>
          <dgm:bulletEnabled val="1"/>
        </dgm:presLayoutVars>
      </dgm:prSet>
      <dgm:spPr/>
    </dgm:pt>
    <dgm:pt modelId="{198D381F-E2ED-4EDD-839E-90CCDFA33B96}" type="pres">
      <dgm:prSet presAssocID="{9AF181A4-17F2-4705-9E9F-1D9DA54EE96F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52722F03-C6CB-4C37-A87A-0C5E681CFBE0}" type="presOf" srcId="{9AF181A4-17F2-4705-9E9F-1D9DA54EE96F}" destId="{93F87958-E83D-40B4-8B99-8A85C6E6E854}" srcOrd="0" destOrd="0" presId="urn:microsoft.com/office/officeart/2005/8/layout/vProcess5"/>
    <dgm:cxn modelId="{103BCC0A-0015-4C1A-B37E-811ACAC23504}" type="presOf" srcId="{BC9C3AAD-8DA2-4810-B099-43CDC05C2549}" destId="{198D381F-E2ED-4EDD-839E-90CCDFA33B96}" srcOrd="1" destOrd="0" presId="urn:microsoft.com/office/officeart/2005/8/layout/vProcess5"/>
    <dgm:cxn modelId="{040BAF0B-E9B2-418A-87C1-A41DC17C4217}" type="presOf" srcId="{324F0517-8EE1-442B-87D6-818FD5ED1E99}" destId="{F7850591-95CE-48E2-A1C7-D08ECEED32DB}" srcOrd="0" destOrd="0" presId="urn:microsoft.com/office/officeart/2005/8/layout/vProcess5"/>
    <dgm:cxn modelId="{BFD81F24-3839-460F-A573-D6AEEF95BF2F}" type="presOf" srcId="{7720A1F6-E69F-40B3-85D7-61CDF18EB105}" destId="{9B8B686E-2BFF-4A3B-A9FB-34E73A076452}" srcOrd="1" destOrd="0" presId="urn:microsoft.com/office/officeart/2005/8/layout/vProcess5"/>
    <dgm:cxn modelId="{87D5A366-7A16-4A9C-AFD7-4327E7F70682}" srcId="{9AF181A4-17F2-4705-9E9F-1D9DA54EE96F}" destId="{C87A200E-3428-48E2-BC85-07DB5E29B1CF}" srcOrd="0" destOrd="0" parTransId="{60167113-73CB-4A03-9EE1-7E6B4F0EC4FA}" sibTransId="{1167D59E-1AEE-4519-9A3D-DE3D23F2B4B3}"/>
    <dgm:cxn modelId="{FC1DFE4E-77E8-4C2C-88BC-C6C6069032FD}" type="presOf" srcId="{7720A1F6-E69F-40B3-85D7-61CDF18EB105}" destId="{244CF3CE-B410-437B-AE8D-8BA493BF1949}" srcOrd="0" destOrd="0" presId="urn:microsoft.com/office/officeart/2005/8/layout/vProcess5"/>
    <dgm:cxn modelId="{0B09E46F-DCFB-4DC9-A7B1-B6D067E21A6E}" srcId="{9AF181A4-17F2-4705-9E9F-1D9DA54EE96F}" destId="{BC9C3AAD-8DA2-4810-B099-43CDC05C2549}" srcOrd="2" destOrd="0" parTransId="{F15DCED1-E653-42FB-BFD7-46069FA01A0D}" sibTransId="{A4AD8E74-FE32-4377-96E6-BB0907B16B70}"/>
    <dgm:cxn modelId="{94999359-91C2-40BE-9EE1-850ED03B3745}" type="presOf" srcId="{1167D59E-1AEE-4519-9A3D-DE3D23F2B4B3}" destId="{8D4CE253-35A1-4317-9B32-84A14641ED50}" srcOrd="0" destOrd="0" presId="urn:microsoft.com/office/officeart/2005/8/layout/vProcess5"/>
    <dgm:cxn modelId="{BF692A81-02BD-4C2E-B39F-82EE81B86988}" type="presOf" srcId="{C87A200E-3428-48E2-BC85-07DB5E29B1CF}" destId="{6D31C65D-1611-4287-816A-54111B999FC1}" srcOrd="1" destOrd="0" presId="urn:microsoft.com/office/officeart/2005/8/layout/vProcess5"/>
    <dgm:cxn modelId="{87279E87-E124-4574-80E4-67893D6A4E8A}" type="presOf" srcId="{BC9C3AAD-8DA2-4810-B099-43CDC05C2549}" destId="{C947A768-8052-41BC-A461-D2230456A39A}" srcOrd="0" destOrd="0" presId="urn:microsoft.com/office/officeart/2005/8/layout/vProcess5"/>
    <dgm:cxn modelId="{8E74229B-9331-4F7F-8C0F-E27A27950EF3}" type="presOf" srcId="{C87A200E-3428-48E2-BC85-07DB5E29B1CF}" destId="{D4ED6E16-8792-44AF-8B9F-37F49C5F1573}" srcOrd="0" destOrd="0" presId="urn:microsoft.com/office/officeart/2005/8/layout/vProcess5"/>
    <dgm:cxn modelId="{3A1761BE-4B12-481C-A954-CCCFC7412FDC}" srcId="{9AF181A4-17F2-4705-9E9F-1D9DA54EE96F}" destId="{7720A1F6-E69F-40B3-85D7-61CDF18EB105}" srcOrd="1" destOrd="0" parTransId="{D5ECAF84-8144-4954-B6D4-B4E9DDF4E5D5}" sibTransId="{324F0517-8EE1-442B-87D6-818FD5ED1E99}"/>
    <dgm:cxn modelId="{6449FC44-5D81-4E0E-8AD5-4AB8AF57FC69}" type="presParOf" srcId="{93F87958-E83D-40B4-8B99-8A85C6E6E854}" destId="{19C8F2A5-AF8C-4AFA-BEEC-562DE4DC71DB}" srcOrd="0" destOrd="0" presId="urn:microsoft.com/office/officeart/2005/8/layout/vProcess5"/>
    <dgm:cxn modelId="{538ADFF3-C362-4383-A167-FED8EBBADA35}" type="presParOf" srcId="{93F87958-E83D-40B4-8B99-8A85C6E6E854}" destId="{D4ED6E16-8792-44AF-8B9F-37F49C5F1573}" srcOrd="1" destOrd="0" presId="urn:microsoft.com/office/officeart/2005/8/layout/vProcess5"/>
    <dgm:cxn modelId="{0E2C019D-AC5F-4A95-82CD-1EDBDE633C99}" type="presParOf" srcId="{93F87958-E83D-40B4-8B99-8A85C6E6E854}" destId="{244CF3CE-B410-437B-AE8D-8BA493BF1949}" srcOrd="2" destOrd="0" presId="urn:microsoft.com/office/officeart/2005/8/layout/vProcess5"/>
    <dgm:cxn modelId="{82075053-18B5-4DDF-A752-84AB861D2351}" type="presParOf" srcId="{93F87958-E83D-40B4-8B99-8A85C6E6E854}" destId="{C947A768-8052-41BC-A461-D2230456A39A}" srcOrd="3" destOrd="0" presId="urn:microsoft.com/office/officeart/2005/8/layout/vProcess5"/>
    <dgm:cxn modelId="{2EF557A3-13D5-4235-B223-335D336893D5}" type="presParOf" srcId="{93F87958-E83D-40B4-8B99-8A85C6E6E854}" destId="{8D4CE253-35A1-4317-9B32-84A14641ED50}" srcOrd="4" destOrd="0" presId="urn:microsoft.com/office/officeart/2005/8/layout/vProcess5"/>
    <dgm:cxn modelId="{35176106-5964-4DC8-95A5-C30F797B4FCA}" type="presParOf" srcId="{93F87958-E83D-40B4-8B99-8A85C6E6E854}" destId="{F7850591-95CE-48E2-A1C7-D08ECEED32DB}" srcOrd="5" destOrd="0" presId="urn:microsoft.com/office/officeart/2005/8/layout/vProcess5"/>
    <dgm:cxn modelId="{270E8F6A-15B4-48E8-A51B-E249B8110E03}" type="presParOf" srcId="{93F87958-E83D-40B4-8B99-8A85C6E6E854}" destId="{6D31C65D-1611-4287-816A-54111B999FC1}" srcOrd="6" destOrd="0" presId="urn:microsoft.com/office/officeart/2005/8/layout/vProcess5"/>
    <dgm:cxn modelId="{45E0ED3F-4E9D-4F91-8D34-13EF17847C44}" type="presParOf" srcId="{93F87958-E83D-40B4-8B99-8A85C6E6E854}" destId="{9B8B686E-2BFF-4A3B-A9FB-34E73A076452}" srcOrd="7" destOrd="0" presId="urn:microsoft.com/office/officeart/2005/8/layout/vProcess5"/>
    <dgm:cxn modelId="{2DC1D49E-8EBF-4C7A-93FC-46EC439B2754}" type="presParOf" srcId="{93F87958-E83D-40B4-8B99-8A85C6E6E854}" destId="{198D381F-E2ED-4EDD-839E-90CCDFA33B9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0EE576F8-1CB3-46D3-BEA9-7A9E87BC4E70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D14819A-7800-4F5E-A731-0160EBA9598D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Non sono deducibili </a:t>
          </a:r>
        </a:p>
      </dgm:t>
    </dgm:pt>
    <dgm:pt modelId="{1D42DC26-E61B-459D-9664-AF51D829C75A}" type="parTrans" cxnId="{2E3A608D-DA6E-402B-BBEB-01A9CDF7DED3}">
      <dgm:prSet/>
      <dgm:spPr/>
      <dgm:t>
        <a:bodyPr/>
        <a:lstStyle/>
        <a:p>
          <a:endParaRPr lang="it-IT"/>
        </a:p>
      </dgm:t>
    </dgm:pt>
    <dgm:pt modelId="{5D4D0D53-B5BD-4974-835F-7A307B682519}" type="sibTrans" cxnId="{2E3A608D-DA6E-402B-BBEB-01A9CDF7DED3}">
      <dgm:prSet/>
      <dgm:spPr/>
      <dgm:t>
        <a:bodyPr/>
        <a:lstStyle/>
        <a:p>
          <a:endParaRPr lang="it-IT"/>
        </a:p>
      </dgm:t>
    </dgm:pt>
    <dgm:pt modelId="{4506D111-EC94-4830-8A91-D6FA9D3FC1D1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Addebitate analiticamente</a:t>
          </a:r>
        </a:p>
      </dgm:t>
    </dgm:pt>
    <dgm:pt modelId="{3E56E924-2746-4570-99A0-0721E8FCAF61}" type="parTrans" cxnId="{080D6028-0DBB-44B8-BF21-F680DF2E42AB}">
      <dgm:prSet/>
      <dgm:spPr/>
      <dgm:t>
        <a:bodyPr/>
        <a:lstStyle/>
        <a:p>
          <a:endParaRPr lang="it-IT"/>
        </a:p>
      </dgm:t>
    </dgm:pt>
    <dgm:pt modelId="{CB735A5E-43F7-4444-8100-A25C8DFCF6FA}" type="sibTrans" cxnId="{080D6028-0DBB-44B8-BF21-F680DF2E42AB}">
      <dgm:prSet/>
      <dgm:spPr/>
      <dgm:t>
        <a:bodyPr/>
        <a:lstStyle/>
        <a:p>
          <a:endParaRPr lang="it-IT"/>
        </a:p>
      </dgm:t>
    </dgm:pt>
    <dgm:pt modelId="{35F61488-5A62-45BB-BEFF-3CEE5A447287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Le spese sostenute per l’esecuzione dell’incarico: comprese le spese di somministrazioni di alimenti e bevande </a:t>
          </a:r>
        </a:p>
      </dgm:t>
    </dgm:pt>
    <dgm:pt modelId="{9F80D9BF-95E1-4AA9-9AFD-72B2E577BD95}" type="parTrans" cxnId="{793D3670-EA2C-46BB-97F9-C2544BC8AFC4}">
      <dgm:prSet/>
      <dgm:spPr/>
      <dgm:t>
        <a:bodyPr/>
        <a:lstStyle/>
        <a:p>
          <a:endParaRPr lang="it-IT"/>
        </a:p>
      </dgm:t>
    </dgm:pt>
    <dgm:pt modelId="{4CD8F2F1-C861-4C66-A22A-5FDCE732A652}" type="sibTrans" cxnId="{793D3670-EA2C-46BB-97F9-C2544BC8AFC4}">
      <dgm:prSet/>
      <dgm:spPr/>
      <dgm:t>
        <a:bodyPr/>
        <a:lstStyle/>
        <a:p>
          <a:endParaRPr lang="it-IT"/>
        </a:p>
      </dgm:t>
    </dgm:pt>
    <dgm:pt modelId="{F2E5323A-0923-47E6-A5F8-85AD30E1A2D6}" type="pres">
      <dgm:prSet presAssocID="{0EE576F8-1CB3-46D3-BEA9-7A9E87BC4E70}" presName="Name0" presStyleCnt="0">
        <dgm:presLayoutVars>
          <dgm:dir/>
          <dgm:resizeHandles val="exact"/>
        </dgm:presLayoutVars>
      </dgm:prSet>
      <dgm:spPr/>
    </dgm:pt>
    <dgm:pt modelId="{DA7EC917-5B95-4148-B0D6-D59E7087B839}" type="pres">
      <dgm:prSet presAssocID="{5D14819A-7800-4F5E-A731-0160EBA9598D}" presName="node" presStyleLbl="node1" presStyleIdx="0" presStyleCnt="3">
        <dgm:presLayoutVars>
          <dgm:bulletEnabled val="1"/>
        </dgm:presLayoutVars>
      </dgm:prSet>
      <dgm:spPr/>
    </dgm:pt>
    <dgm:pt modelId="{4E9E4E51-CAE2-4404-A1F0-342D8405D2B4}" type="pres">
      <dgm:prSet presAssocID="{5D4D0D53-B5BD-4974-835F-7A307B682519}" presName="sibTrans" presStyleLbl="sibTrans2D1" presStyleIdx="0" presStyleCnt="3"/>
      <dgm:spPr/>
    </dgm:pt>
    <dgm:pt modelId="{1520ACCD-0113-4995-8A17-EB53D5A253B6}" type="pres">
      <dgm:prSet presAssocID="{5D4D0D53-B5BD-4974-835F-7A307B682519}" presName="connectorText" presStyleLbl="sibTrans2D1" presStyleIdx="0" presStyleCnt="3"/>
      <dgm:spPr/>
    </dgm:pt>
    <dgm:pt modelId="{4D53ABE5-3E13-466B-9971-47E75A9756C7}" type="pres">
      <dgm:prSet presAssocID="{4506D111-EC94-4830-8A91-D6FA9D3FC1D1}" presName="node" presStyleLbl="node1" presStyleIdx="1" presStyleCnt="3" custRadScaleRad="97064" custRadScaleInc="-5255">
        <dgm:presLayoutVars>
          <dgm:bulletEnabled val="1"/>
        </dgm:presLayoutVars>
      </dgm:prSet>
      <dgm:spPr/>
    </dgm:pt>
    <dgm:pt modelId="{7216C503-CB1E-4B05-A948-C79E3825D828}" type="pres">
      <dgm:prSet presAssocID="{CB735A5E-43F7-4444-8100-A25C8DFCF6FA}" presName="sibTrans" presStyleLbl="sibTrans2D1" presStyleIdx="1" presStyleCnt="3"/>
      <dgm:spPr/>
    </dgm:pt>
    <dgm:pt modelId="{ED739333-244B-4F31-A4B1-4347A834E028}" type="pres">
      <dgm:prSet presAssocID="{CB735A5E-43F7-4444-8100-A25C8DFCF6FA}" presName="connectorText" presStyleLbl="sibTrans2D1" presStyleIdx="1" presStyleCnt="3"/>
      <dgm:spPr/>
    </dgm:pt>
    <dgm:pt modelId="{24483604-FFF2-431A-B275-296005E50BD7}" type="pres">
      <dgm:prSet presAssocID="{35F61488-5A62-45BB-BEFF-3CEE5A447287}" presName="node" presStyleLbl="node1" presStyleIdx="2" presStyleCnt="3" custRadScaleRad="97064" custRadScaleInc="5255">
        <dgm:presLayoutVars>
          <dgm:bulletEnabled val="1"/>
        </dgm:presLayoutVars>
      </dgm:prSet>
      <dgm:spPr/>
    </dgm:pt>
    <dgm:pt modelId="{C51C0E45-5CC9-48C3-B1BC-A64FBCFF8D12}" type="pres">
      <dgm:prSet presAssocID="{4CD8F2F1-C861-4C66-A22A-5FDCE732A652}" presName="sibTrans" presStyleLbl="sibTrans2D1" presStyleIdx="2" presStyleCnt="3"/>
      <dgm:spPr/>
    </dgm:pt>
    <dgm:pt modelId="{2E4DC895-02DA-4609-80B0-2B5829B118FB}" type="pres">
      <dgm:prSet presAssocID="{4CD8F2F1-C861-4C66-A22A-5FDCE732A652}" presName="connectorText" presStyleLbl="sibTrans2D1" presStyleIdx="2" presStyleCnt="3"/>
      <dgm:spPr/>
    </dgm:pt>
  </dgm:ptLst>
  <dgm:cxnLst>
    <dgm:cxn modelId="{7C83201B-25EF-4194-A84A-5E74019EBD53}" type="presOf" srcId="{4CD8F2F1-C861-4C66-A22A-5FDCE732A652}" destId="{C51C0E45-5CC9-48C3-B1BC-A64FBCFF8D12}" srcOrd="0" destOrd="0" presId="urn:microsoft.com/office/officeart/2005/8/layout/cycle7"/>
    <dgm:cxn modelId="{080D6028-0DBB-44B8-BF21-F680DF2E42AB}" srcId="{0EE576F8-1CB3-46D3-BEA9-7A9E87BC4E70}" destId="{4506D111-EC94-4830-8A91-D6FA9D3FC1D1}" srcOrd="1" destOrd="0" parTransId="{3E56E924-2746-4570-99A0-0721E8FCAF61}" sibTransId="{CB735A5E-43F7-4444-8100-A25C8DFCF6FA}"/>
    <dgm:cxn modelId="{CADA2138-C2A0-40CD-8C18-6EDC98CADDF6}" type="presOf" srcId="{5D4D0D53-B5BD-4974-835F-7A307B682519}" destId="{1520ACCD-0113-4995-8A17-EB53D5A253B6}" srcOrd="1" destOrd="0" presId="urn:microsoft.com/office/officeart/2005/8/layout/cycle7"/>
    <dgm:cxn modelId="{793D3670-EA2C-46BB-97F9-C2544BC8AFC4}" srcId="{0EE576F8-1CB3-46D3-BEA9-7A9E87BC4E70}" destId="{35F61488-5A62-45BB-BEFF-3CEE5A447287}" srcOrd="2" destOrd="0" parTransId="{9F80D9BF-95E1-4AA9-9AFD-72B2E577BD95}" sibTransId="{4CD8F2F1-C861-4C66-A22A-5FDCE732A652}"/>
    <dgm:cxn modelId="{C7BE1171-C3FF-49F4-9DD3-F499A36B618A}" type="presOf" srcId="{5D14819A-7800-4F5E-A731-0160EBA9598D}" destId="{DA7EC917-5B95-4148-B0D6-D59E7087B839}" srcOrd="0" destOrd="0" presId="urn:microsoft.com/office/officeart/2005/8/layout/cycle7"/>
    <dgm:cxn modelId="{0118017F-9C0A-423B-A455-9BE945163898}" type="presOf" srcId="{35F61488-5A62-45BB-BEFF-3CEE5A447287}" destId="{24483604-FFF2-431A-B275-296005E50BD7}" srcOrd="0" destOrd="0" presId="urn:microsoft.com/office/officeart/2005/8/layout/cycle7"/>
    <dgm:cxn modelId="{625E8380-B4FE-463A-BB93-2CA279A5C693}" type="presOf" srcId="{CB735A5E-43F7-4444-8100-A25C8DFCF6FA}" destId="{ED739333-244B-4F31-A4B1-4347A834E028}" srcOrd="1" destOrd="0" presId="urn:microsoft.com/office/officeart/2005/8/layout/cycle7"/>
    <dgm:cxn modelId="{86462984-D2AE-43A1-BDC1-7F5DE8862EA3}" type="presOf" srcId="{CB735A5E-43F7-4444-8100-A25C8DFCF6FA}" destId="{7216C503-CB1E-4B05-A948-C79E3825D828}" srcOrd="0" destOrd="0" presId="urn:microsoft.com/office/officeart/2005/8/layout/cycle7"/>
    <dgm:cxn modelId="{2E3A608D-DA6E-402B-BBEB-01A9CDF7DED3}" srcId="{0EE576F8-1CB3-46D3-BEA9-7A9E87BC4E70}" destId="{5D14819A-7800-4F5E-A731-0160EBA9598D}" srcOrd="0" destOrd="0" parTransId="{1D42DC26-E61B-459D-9664-AF51D829C75A}" sibTransId="{5D4D0D53-B5BD-4974-835F-7A307B682519}"/>
    <dgm:cxn modelId="{7A49A890-CCE6-4E88-A46B-E8052DC4A1DA}" type="presOf" srcId="{4CD8F2F1-C861-4C66-A22A-5FDCE732A652}" destId="{2E4DC895-02DA-4609-80B0-2B5829B118FB}" srcOrd="1" destOrd="0" presId="urn:microsoft.com/office/officeart/2005/8/layout/cycle7"/>
    <dgm:cxn modelId="{ECF40B91-4E9C-4D76-93DE-9499661F7FF1}" type="presOf" srcId="{4506D111-EC94-4830-8A91-D6FA9D3FC1D1}" destId="{4D53ABE5-3E13-466B-9971-47E75A9756C7}" srcOrd="0" destOrd="0" presId="urn:microsoft.com/office/officeart/2005/8/layout/cycle7"/>
    <dgm:cxn modelId="{5C1D54A0-8F26-4CA5-B774-6E6610513D56}" type="presOf" srcId="{5D4D0D53-B5BD-4974-835F-7A307B682519}" destId="{4E9E4E51-CAE2-4404-A1F0-342D8405D2B4}" srcOrd="0" destOrd="0" presId="urn:microsoft.com/office/officeart/2005/8/layout/cycle7"/>
    <dgm:cxn modelId="{4949D7A8-07C9-4D56-8A3F-15FFEA397255}" type="presOf" srcId="{0EE576F8-1CB3-46D3-BEA9-7A9E87BC4E70}" destId="{F2E5323A-0923-47E6-A5F8-85AD30E1A2D6}" srcOrd="0" destOrd="0" presId="urn:microsoft.com/office/officeart/2005/8/layout/cycle7"/>
    <dgm:cxn modelId="{A731629E-98CC-4FA0-BB24-2604584E5229}" type="presParOf" srcId="{F2E5323A-0923-47E6-A5F8-85AD30E1A2D6}" destId="{DA7EC917-5B95-4148-B0D6-D59E7087B839}" srcOrd="0" destOrd="0" presId="urn:microsoft.com/office/officeart/2005/8/layout/cycle7"/>
    <dgm:cxn modelId="{DB005FFD-5899-4C15-8D3D-3E07F039DAD6}" type="presParOf" srcId="{F2E5323A-0923-47E6-A5F8-85AD30E1A2D6}" destId="{4E9E4E51-CAE2-4404-A1F0-342D8405D2B4}" srcOrd="1" destOrd="0" presId="urn:microsoft.com/office/officeart/2005/8/layout/cycle7"/>
    <dgm:cxn modelId="{2E7BC4C2-E179-4503-BE69-84D14DD60A38}" type="presParOf" srcId="{4E9E4E51-CAE2-4404-A1F0-342D8405D2B4}" destId="{1520ACCD-0113-4995-8A17-EB53D5A253B6}" srcOrd="0" destOrd="0" presId="urn:microsoft.com/office/officeart/2005/8/layout/cycle7"/>
    <dgm:cxn modelId="{1F0D15EA-98AA-4D0F-9574-F8CFB7DD286E}" type="presParOf" srcId="{F2E5323A-0923-47E6-A5F8-85AD30E1A2D6}" destId="{4D53ABE5-3E13-466B-9971-47E75A9756C7}" srcOrd="2" destOrd="0" presId="urn:microsoft.com/office/officeart/2005/8/layout/cycle7"/>
    <dgm:cxn modelId="{6B7CE82D-3027-46B9-9082-06F2DBA29CB4}" type="presParOf" srcId="{F2E5323A-0923-47E6-A5F8-85AD30E1A2D6}" destId="{7216C503-CB1E-4B05-A948-C79E3825D828}" srcOrd="3" destOrd="0" presId="urn:microsoft.com/office/officeart/2005/8/layout/cycle7"/>
    <dgm:cxn modelId="{A74EDE3E-1771-4720-B1A9-93E2FD0F5E0F}" type="presParOf" srcId="{7216C503-CB1E-4B05-A948-C79E3825D828}" destId="{ED739333-244B-4F31-A4B1-4347A834E028}" srcOrd="0" destOrd="0" presId="urn:microsoft.com/office/officeart/2005/8/layout/cycle7"/>
    <dgm:cxn modelId="{04356AB8-AE33-4267-A3CA-2909EDAA58DA}" type="presParOf" srcId="{F2E5323A-0923-47E6-A5F8-85AD30E1A2D6}" destId="{24483604-FFF2-431A-B275-296005E50BD7}" srcOrd="4" destOrd="0" presId="urn:microsoft.com/office/officeart/2005/8/layout/cycle7"/>
    <dgm:cxn modelId="{18016766-D2F4-4E27-BD48-7ADF996FA78A}" type="presParOf" srcId="{F2E5323A-0923-47E6-A5F8-85AD30E1A2D6}" destId="{C51C0E45-5CC9-48C3-B1BC-A64FBCFF8D12}" srcOrd="5" destOrd="0" presId="urn:microsoft.com/office/officeart/2005/8/layout/cycle7"/>
    <dgm:cxn modelId="{53D283EE-39F4-4537-BF49-B04ADA41F435}" type="presParOf" srcId="{C51C0E45-5CC9-48C3-B1BC-A64FBCFF8D12}" destId="{2E4DC895-02DA-4609-80B0-2B5829B118FB}" srcOrd="0" destOrd="0" presId="urn:microsoft.com/office/officeart/2005/8/layout/cycle7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AB94DD0A-6868-4ED6-9D9E-C3540610A5A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90A9D46-4024-4850-9F66-A42DD08327EE}">
      <dgm:prSet phldrT="[Testo]" custT="1"/>
      <dgm:spPr/>
      <dgm:t>
        <a:bodyPr/>
        <a:lstStyle/>
        <a:p>
          <a:r>
            <a:rPr lang="it-IT" sz="1800" baseline="0" dirty="0">
              <a:solidFill>
                <a:schemeClr val="bg1"/>
              </a:solidFill>
            </a:rPr>
            <a:t>Spese di formazione</a:t>
          </a:r>
        </a:p>
      </dgm:t>
    </dgm:pt>
    <dgm:pt modelId="{AC95A2A2-B016-499C-B9F7-78C8E66FFC26}" type="parTrans" cxnId="{8758A56A-CD06-4D2E-B4BD-3B895BF95457}">
      <dgm:prSet/>
      <dgm:spPr/>
      <dgm:t>
        <a:bodyPr/>
        <a:lstStyle/>
        <a:p>
          <a:endParaRPr lang="it-IT"/>
        </a:p>
      </dgm:t>
    </dgm:pt>
    <dgm:pt modelId="{3E9CCE32-4DB3-4B0E-9D18-10CDB706EE96}" type="sibTrans" cxnId="{8758A56A-CD06-4D2E-B4BD-3B895BF95457}">
      <dgm:prSet/>
      <dgm:spPr/>
      <dgm:t>
        <a:bodyPr/>
        <a:lstStyle/>
        <a:p>
          <a:endParaRPr lang="it-IT"/>
        </a:p>
      </dgm:t>
    </dgm:pt>
    <dgm:pt modelId="{ACEAF47A-D06E-4BA6-984C-2BAB1B2A2574}">
      <dgm:prSet phldrT="[Testo]" custT="1"/>
      <dgm:spPr/>
      <dgm:t>
        <a:bodyPr/>
        <a:lstStyle/>
        <a:p>
          <a:r>
            <a:rPr lang="it-IT" sz="1800" baseline="0" dirty="0">
              <a:solidFill>
                <a:schemeClr val="bg1"/>
              </a:solidFill>
            </a:rPr>
            <a:t>Deduzione integrale entro il limite massimo di 10.000 annuo</a:t>
          </a:r>
        </a:p>
      </dgm:t>
    </dgm:pt>
    <dgm:pt modelId="{231718FA-223B-49DD-A621-3A45C7362E29}" type="parTrans" cxnId="{E473F8F8-D407-4717-8986-D92C38E2D036}">
      <dgm:prSet/>
      <dgm:spPr/>
      <dgm:t>
        <a:bodyPr/>
        <a:lstStyle/>
        <a:p>
          <a:endParaRPr lang="it-IT"/>
        </a:p>
      </dgm:t>
    </dgm:pt>
    <dgm:pt modelId="{061A1190-E937-43B6-AC44-5C0B2BF29321}" type="sibTrans" cxnId="{E473F8F8-D407-4717-8986-D92C38E2D036}">
      <dgm:prSet/>
      <dgm:spPr/>
      <dgm:t>
        <a:bodyPr/>
        <a:lstStyle/>
        <a:p>
          <a:endParaRPr lang="it-IT"/>
        </a:p>
      </dgm:t>
    </dgm:pt>
    <dgm:pt modelId="{B49E76B1-CAC6-49FB-9FCC-6581B01C56FC}">
      <dgm:prSet phldrT="[Testo]" custT="1"/>
      <dgm:spPr/>
      <dgm:t>
        <a:bodyPr/>
        <a:lstStyle/>
        <a:p>
          <a:r>
            <a:rPr lang="it-IT" sz="1800" baseline="0" dirty="0">
              <a:solidFill>
                <a:schemeClr val="bg1"/>
              </a:solidFill>
            </a:rPr>
            <a:t>Somministrazione di alimenti e bevande sostenute in concomitanza per l’evento formativo sono deducibili entro il </a:t>
          </a:r>
          <a:r>
            <a:rPr lang="it-IT" sz="1800" dirty="0">
              <a:solidFill>
                <a:schemeClr val="bg1"/>
              </a:solidFill>
            </a:rPr>
            <a:t>75% e concorrono al plafond di 10.000 euro</a:t>
          </a:r>
        </a:p>
      </dgm:t>
    </dgm:pt>
    <dgm:pt modelId="{60669E68-8542-41BE-9076-4D265B0C1E91}" type="parTrans" cxnId="{67F6A284-7BE4-4B48-A60F-EE779F6BF174}">
      <dgm:prSet/>
      <dgm:spPr/>
      <dgm:t>
        <a:bodyPr/>
        <a:lstStyle/>
        <a:p>
          <a:endParaRPr lang="it-IT"/>
        </a:p>
      </dgm:t>
    </dgm:pt>
    <dgm:pt modelId="{B40CCCBE-C0F4-4C6E-A932-950C810FF94D}" type="sibTrans" cxnId="{67F6A284-7BE4-4B48-A60F-EE779F6BF174}">
      <dgm:prSet/>
      <dgm:spPr/>
      <dgm:t>
        <a:bodyPr/>
        <a:lstStyle/>
        <a:p>
          <a:endParaRPr lang="it-IT"/>
        </a:p>
      </dgm:t>
    </dgm:pt>
    <dgm:pt modelId="{976B718B-90FE-4849-88CC-31AF0EF996C5}" type="pres">
      <dgm:prSet presAssocID="{AB94DD0A-6868-4ED6-9D9E-C3540610A5A4}" presName="outerComposite" presStyleCnt="0">
        <dgm:presLayoutVars>
          <dgm:chMax val="5"/>
          <dgm:dir/>
          <dgm:resizeHandles val="exact"/>
        </dgm:presLayoutVars>
      </dgm:prSet>
      <dgm:spPr/>
    </dgm:pt>
    <dgm:pt modelId="{7CEDBE47-BBAC-4A53-8299-962CD3C04D6F}" type="pres">
      <dgm:prSet presAssocID="{AB94DD0A-6868-4ED6-9D9E-C3540610A5A4}" presName="dummyMaxCanvas" presStyleCnt="0">
        <dgm:presLayoutVars/>
      </dgm:prSet>
      <dgm:spPr/>
    </dgm:pt>
    <dgm:pt modelId="{6F4AE8DE-A3DF-404C-B36A-CBBF1812C1E2}" type="pres">
      <dgm:prSet presAssocID="{AB94DD0A-6868-4ED6-9D9E-C3540610A5A4}" presName="ThreeNodes_1" presStyleLbl="node1" presStyleIdx="0" presStyleCnt="3">
        <dgm:presLayoutVars>
          <dgm:bulletEnabled val="1"/>
        </dgm:presLayoutVars>
      </dgm:prSet>
      <dgm:spPr/>
    </dgm:pt>
    <dgm:pt modelId="{F89EF986-FAC8-4DC4-9841-36E17C2AA708}" type="pres">
      <dgm:prSet presAssocID="{AB94DD0A-6868-4ED6-9D9E-C3540610A5A4}" presName="ThreeNodes_2" presStyleLbl="node1" presStyleIdx="1" presStyleCnt="3">
        <dgm:presLayoutVars>
          <dgm:bulletEnabled val="1"/>
        </dgm:presLayoutVars>
      </dgm:prSet>
      <dgm:spPr/>
    </dgm:pt>
    <dgm:pt modelId="{EF498671-2ADA-457F-BBA6-6A475663E214}" type="pres">
      <dgm:prSet presAssocID="{AB94DD0A-6868-4ED6-9D9E-C3540610A5A4}" presName="ThreeNodes_3" presStyleLbl="node1" presStyleIdx="2" presStyleCnt="3">
        <dgm:presLayoutVars>
          <dgm:bulletEnabled val="1"/>
        </dgm:presLayoutVars>
      </dgm:prSet>
      <dgm:spPr/>
    </dgm:pt>
    <dgm:pt modelId="{FDB6AF83-282B-446E-95EF-51B99D24D4EC}" type="pres">
      <dgm:prSet presAssocID="{AB94DD0A-6868-4ED6-9D9E-C3540610A5A4}" presName="ThreeConn_1-2" presStyleLbl="fgAccFollowNode1" presStyleIdx="0" presStyleCnt="2">
        <dgm:presLayoutVars>
          <dgm:bulletEnabled val="1"/>
        </dgm:presLayoutVars>
      </dgm:prSet>
      <dgm:spPr/>
    </dgm:pt>
    <dgm:pt modelId="{E82E2EF3-D1EF-4338-B9AD-183071FA3731}" type="pres">
      <dgm:prSet presAssocID="{AB94DD0A-6868-4ED6-9D9E-C3540610A5A4}" presName="ThreeConn_2-3" presStyleLbl="fgAccFollowNode1" presStyleIdx="1" presStyleCnt="2">
        <dgm:presLayoutVars>
          <dgm:bulletEnabled val="1"/>
        </dgm:presLayoutVars>
      </dgm:prSet>
      <dgm:spPr/>
    </dgm:pt>
    <dgm:pt modelId="{3ED69FE2-DDD5-441D-A3E6-6756C760799A}" type="pres">
      <dgm:prSet presAssocID="{AB94DD0A-6868-4ED6-9D9E-C3540610A5A4}" presName="ThreeNodes_1_text" presStyleLbl="node1" presStyleIdx="2" presStyleCnt="3">
        <dgm:presLayoutVars>
          <dgm:bulletEnabled val="1"/>
        </dgm:presLayoutVars>
      </dgm:prSet>
      <dgm:spPr/>
    </dgm:pt>
    <dgm:pt modelId="{945600E7-7A66-4B50-870E-35C748D3E762}" type="pres">
      <dgm:prSet presAssocID="{AB94DD0A-6868-4ED6-9D9E-C3540610A5A4}" presName="ThreeNodes_2_text" presStyleLbl="node1" presStyleIdx="2" presStyleCnt="3">
        <dgm:presLayoutVars>
          <dgm:bulletEnabled val="1"/>
        </dgm:presLayoutVars>
      </dgm:prSet>
      <dgm:spPr/>
    </dgm:pt>
    <dgm:pt modelId="{137E64AC-57BA-45AC-B40F-FE87090FF4AA}" type="pres">
      <dgm:prSet presAssocID="{AB94DD0A-6868-4ED6-9D9E-C3540610A5A4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C5015944-DE63-44FC-A203-6B73A6DA7514}" type="presOf" srcId="{061A1190-E937-43B6-AC44-5C0B2BF29321}" destId="{E82E2EF3-D1EF-4338-B9AD-183071FA3731}" srcOrd="0" destOrd="0" presId="urn:microsoft.com/office/officeart/2005/8/layout/vProcess5"/>
    <dgm:cxn modelId="{CB082547-E671-402F-9287-E03688356157}" type="presOf" srcId="{E90A9D46-4024-4850-9F66-A42DD08327EE}" destId="{3ED69FE2-DDD5-441D-A3E6-6756C760799A}" srcOrd="1" destOrd="0" presId="urn:microsoft.com/office/officeart/2005/8/layout/vProcess5"/>
    <dgm:cxn modelId="{F2847F6A-D12B-4523-98E2-F79CD69F0A3D}" type="presOf" srcId="{ACEAF47A-D06E-4BA6-984C-2BAB1B2A2574}" destId="{F89EF986-FAC8-4DC4-9841-36E17C2AA708}" srcOrd="0" destOrd="0" presId="urn:microsoft.com/office/officeart/2005/8/layout/vProcess5"/>
    <dgm:cxn modelId="{8758A56A-CD06-4D2E-B4BD-3B895BF95457}" srcId="{AB94DD0A-6868-4ED6-9D9E-C3540610A5A4}" destId="{E90A9D46-4024-4850-9F66-A42DD08327EE}" srcOrd="0" destOrd="0" parTransId="{AC95A2A2-B016-499C-B9F7-78C8E66FFC26}" sibTransId="{3E9CCE32-4DB3-4B0E-9D18-10CDB706EE96}"/>
    <dgm:cxn modelId="{6BFE7853-C08F-4854-9CFB-426AB795ECF0}" type="presOf" srcId="{3E9CCE32-4DB3-4B0E-9D18-10CDB706EE96}" destId="{FDB6AF83-282B-446E-95EF-51B99D24D4EC}" srcOrd="0" destOrd="0" presId="urn:microsoft.com/office/officeart/2005/8/layout/vProcess5"/>
    <dgm:cxn modelId="{3DB31355-8A26-45C6-95CF-4CB7E12F7556}" type="presOf" srcId="{B49E76B1-CAC6-49FB-9FCC-6581B01C56FC}" destId="{EF498671-2ADA-457F-BBA6-6A475663E214}" srcOrd="0" destOrd="0" presId="urn:microsoft.com/office/officeart/2005/8/layout/vProcess5"/>
    <dgm:cxn modelId="{15BAED81-44BF-4FF9-A6C4-2C169424F100}" type="presOf" srcId="{E90A9D46-4024-4850-9F66-A42DD08327EE}" destId="{6F4AE8DE-A3DF-404C-B36A-CBBF1812C1E2}" srcOrd="0" destOrd="0" presId="urn:microsoft.com/office/officeart/2005/8/layout/vProcess5"/>
    <dgm:cxn modelId="{67F6A284-7BE4-4B48-A60F-EE779F6BF174}" srcId="{AB94DD0A-6868-4ED6-9D9E-C3540610A5A4}" destId="{B49E76B1-CAC6-49FB-9FCC-6581B01C56FC}" srcOrd="2" destOrd="0" parTransId="{60669E68-8542-41BE-9076-4D265B0C1E91}" sibTransId="{B40CCCBE-C0F4-4C6E-A932-950C810FF94D}"/>
    <dgm:cxn modelId="{EA9AE78C-CCC2-419C-8AE6-B4673D2585B6}" type="presOf" srcId="{ACEAF47A-D06E-4BA6-984C-2BAB1B2A2574}" destId="{945600E7-7A66-4B50-870E-35C748D3E762}" srcOrd="1" destOrd="0" presId="urn:microsoft.com/office/officeart/2005/8/layout/vProcess5"/>
    <dgm:cxn modelId="{63405F9C-830B-41E5-B943-6BEF6CF632C1}" type="presOf" srcId="{AB94DD0A-6868-4ED6-9D9E-C3540610A5A4}" destId="{976B718B-90FE-4849-88CC-31AF0EF996C5}" srcOrd="0" destOrd="0" presId="urn:microsoft.com/office/officeart/2005/8/layout/vProcess5"/>
    <dgm:cxn modelId="{0E104FDC-9C7B-46EB-8DFD-D6EA4FA38019}" type="presOf" srcId="{B49E76B1-CAC6-49FB-9FCC-6581B01C56FC}" destId="{137E64AC-57BA-45AC-B40F-FE87090FF4AA}" srcOrd="1" destOrd="0" presId="urn:microsoft.com/office/officeart/2005/8/layout/vProcess5"/>
    <dgm:cxn modelId="{E473F8F8-D407-4717-8986-D92C38E2D036}" srcId="{AB94DD0A-6868-4ED6-9D9E-C3540610A5A4}" destId="{ACEAF47A-D06E-4BA6-984C-2BAB1B2A2574}" srcOrd="1" destOrd="0" parTransId="{231718FA-223B-49DD-A621-3A45C7362E29}" sibTransId="{061A1190-E937-43B6-AC44-5C0B2BF29321}"/>
    <dgm:cxn modelId="{FC40C6FB-FE57-4CAC-893E-20AB4D996129}" type="presParOf" srcId="{976B718B-90FE-4849-88CC-31AF0EF996C5}" destId="{7CEDBE47-BBAC-4A53-8299-962CD3C04D6F}" srcOrd="0" destOrd="0" presId="urn:microsoft.com/office/officeart/2005/8/layout/vProcess5"/>
    <dgm:cxn modelId="{931FDFEF-FFB0-48A0-9E03-6F1CC6EFF06F}" type="presParOf" srcId="{976B718B-90FE-4849-88CC-31AF0EF996C5}" destId="{6F4AE8DE-A3DF-404C-B36A-CBBF1812C1E2}" srcOrd="1" destOrd="0" presId="urn:microsoft.com/office/officeart/2005/8/layout/vProcess5"/>
    <dgm:cxn modelId="{37BA6426-19EA-4354-91E7-3618FF611F2D}" type="presParOf" srcId="{976B718B-90FE-4849-88CC-31AF0EF996C5}" destId="{F89EF986-FAC8-4DC4-9841-36E17C2AA708}" srcOrd="2" destOrd="0" presId="urn:microsoft.com/office/officeart/2005/8/layout/vProcess5"/>
    <dgm:cxn modelId="{4DDD7858-68B7-4098-885F-B7B101EBA4EA}" type="presParOf" srcId="{976B718B-90FE-4849-88CC-31AF0EF996C5}" destId="{EF498671-2ADA-457F-BBA6-6A475663E214}" srcOrd="3" destOrd="0" presId="urn:microsoft.com/office/officeart/2005/8/layout/vProcess5"/>
    <dgm:cxn modelId="{A6FC7389-FC0A-48DC-BDE6-A5C88FE2B81B}" type="presParOf" srcId="{976B718B-90FE-4849-88CC-31AF0EF996C5}" destId="{FDB6AF83-282B-446E-95EF-51B99D24D4EC}" srcOrd="4" destOrd="0" presId="urn:microsoft.com/office/officeart/2005/8/layout/vProcess5"/>
    <dgm:cxn modelId="{B5DA1B21-6E42-4D64-B905-317F2538CB7F}" type="presParOf" srcId="{976B718B-90FE-4849-88CC-31AF0EF996C5}" destId="{E82E2EF3-D1EF-4338-B9AD-183071FA3731}" srcOrd="5" destOrd="0" presId="urn:microsoft.com/office/officeart/2005/8/layout/vProcess5"/>
    <dgm:cxn modelId="{DED28FAB-3E38-4D41-AC60-20D42418CFB8}" type="presParOf" srcId="{976B718B-90FE-4849-88CC-31AF0EF996C5}" destId="{3ED69FE2-DDD5-441D-A3E6-6756C760799A}" srcOrd="6" destOrd="0" presId="urn:microsoft.com/office/officeart/2005/8/layout/vProcess5"/>
    <dgm:cxn modelId="{F3984FE2-5863-4EBC-91C3-D367034AC513}" type="presParOf" srcId="{976B718B-90FE-4849-88CC-31AF0EF996C5}" destId="{945600E7-7A66-4B50-870E-35C748D3E762}" srcOrd="7" destOrd="0" presId="urn:microsoft.com/office/officeart/2005/8/layout/vProcess5"/>
    <dgm:cxn modelId="{3FCCCC78-8348-4C82-8028-CA94FB8F2683}" type="presParOf" srcId="{976B718B-90FE-4849-88CC-31AF0EF996C5}" destId="{137E64AC-57BA-45AC-B40F-FE87090FF4A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BB91AA6E-E9C5-4904-8CF0-DEF357A52E0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474D264-203E-46AD-97F6-7B74C1159A06}">
      <dgm:prSet phldrT="[Testo]"/>
      <dgm:spPr/>
      <dgm:t>
        <a:bodyPr/>
        <a:lstStyle/>
        <a:p>
          <a:r>
            <a:rPr lang="it-IT" dirty="0">
              <a:solidFill>
                <a:schemeClr val="bg1"/>
              </a:solidFill>
            </a:rPr>
            <a:t>Plafond di spesa </a:t>
          </a:r>
          <a:r>
            <a:rPr lang="it-IT" baseline="0" dirty="0">
              <a:solidFill>
                <a:schemeClr val="bg1"/>
              </a:solidFill>
            </a:rPr>
            <a:t>annuale 10.000 euro</a:t>
          </a:r>
        </a:p>
      </dgm:t>
    </dgm:pt>
    <dgm:pt modelId="{4835BDBE-87C8-4C91-8666-E19A713A88F4}" type="parTrans" cxnId="{4A1C26D7-217E-4516-927E-156D8DE20408}">
      <dgm:prSet/>
      <dgm:spPr/>
      <dgm:t>
        <a:bodyPr/>
        <a:lstStyle/>
        <a:p>
          <a:endParaRPr lang="it-IT"/>
        </a:p>
      </dgm:t>
    </dgm:pt>
    <dgm:pt modelId="{8C746407-0CBB-46D6-9595-5734114CD175}" type="sibTrans" cxnId="{4A1C26D7-217E-4516-927E-156D8DE20408}">
      <dgm:prSet/>
      <dgm:spPr/>
      <dgm:t>
        <a:bodyPr/>
        <a:lstStyle/>
        <a:p>
          <a:endParaRPr lang="it-IT"/>
        </a:p>
      </dgm:t>
    </dgm:pt>
    <dgm:pt modelId="{B34005C6-477C-44A8-97AD-E05112EDB2AE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Senza ragguaglio annuo</a:t>
          </a:r>
        </a:p>
      </dgm:t>
    </dgm:pt>
    <dgm:pt modelId="{403B7143-2CEC-4130-91B0-EB085B8A912E}" type="parTrans" cxnId="{396D3C85-4FB0-4EFC-89D4-BC7D0518CFAB}">
      <dgm:prSet/>
      <dgm:spPr/>
      <dgm:t>
        <a:bodyPr/>
        <a:lstStyle/>
        <a:p>
          <a:endParaRPr lang="it-IT"/>
        </a:p>
      </dgm:t>
    </dgm:pt>
    <dgm:pt modelId="{A218F378-00B5-4D6B-BB92-392B350A595F}" type="sibTrans" cxnId="{396D3C85-4FB0-4EFC-89D4-BC7D0518CFAB}">
      <dgm:prSet/>
      <dgm:spPr/>
      <dgm:t>
        <a:bodyPr/>
        <a:lstStyle/>
        <a:p>
          <a:endParaRPr lang="it-IT"/>
        </a:p>
      </dgm:t>
    </dgm:pt>
    <dgm:pt modelId="{D4FF35D2-2F5F-4275-811F-B0DABF5850B9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10.000 euro per ciascun associato</a:t>
          </a:r>
        </a:p>
      </dgm:t>
    </dgm:pt>
    <dgm:pt modelId="{C0384788-A0EC-4663-A3C4-74E781F1F535}" type="parTrans" cxnId="{587CF947-EA66-4BE0-A739-18D00491C45C}">
      <dgm:prSet/>
      <dgm:spPr/>
      <dgm:t>
        <a:bodyPr/>
        <a:lstStyle/>
        <a:p>
          <a:endParaRPr lang="it-IT"/>
        </a:p>
      </dgm:t>
    </dgm:pt>
    <dgm:pt modelId="{E06E87D6-CA3F-4B2D-978D-34DEE43B9E83}" type="sibTrans" cxnId="{587CF947-EA66-4BE0-A739-18D00491C45C}">
      <dgm:prSet/>
      <dgm:spPr/>
      <dgm:t>
        <a:bodyPr/>
        <a:lstStyle/>
        <a:p>
          <a:endParaRPr lang="it-IT"/>
        </a:p>
      </dgm:t>
    </dgm:pt>
    <dgm:pt modelId="{0701E8C5-0C63-4B2E-B000-B03A88D3D4E6}" type="pres">
      <dgm:prSet presAssocID="{BB91AA6E-E9C5-4904-8CF0-DEF357A52E00}" presName="CompostProcess" presStyleCnt="0">
        <dgm:presLayoutVars>
          <dgm:dir/>
          <dgm:resizeHandles val="exact"/>
        </dgm:presLayoutVars>
      </dgm:prSet>
      <dgm:spPr/>
    </dgm:pt>
    <dgm:pt modelId="{481F1C41-9DFD-40A1-AE6B-6A73ADBA0107}" type="pres">
      <dgm:prSet presAssocID="{BB91AA6E-E9C5-4904-8CF0-DEF357A52E00}" presName="arrow" presStyleLbl="bgShp" presStyleIdx="0" presStyleCnt="1"/>
      <dgm:spPr/>
    </dgm:pt>
    <dgm:pt modelId="{8F09892E-B1A5-4EF1-9EA4-79678A7FD547}" type="pres">
      <dgm:prSet presAssocID="{BB91AA6E-E9C5-4904-8CF0-DEF357A52E00}" presName="linearProcess" presStyleCnt="0"/>
      <dgm:spPr/>
    </dgm:pt>
    <dgm:pt modelId="{99BD0D39-DACB-45FB-8772-3DA150233753}" type="pres">
      <dgm:prSet presAssocID="{E474D264-203E-46AD-97F6-7B74C1159A06}" presName="textNode" presStyleLbl="node1" presStyleIdx="0" presStyleCnt="3">
        <dgm:presLayoutVars>
          <dgm:bulletEnabled val="1"/>
        </dgm:presLayoutVars>
      </dgm:prSet>
      <dgm:spPr/>
    </dgm:pt>
    <dgm:pt modelId="{97F9F123-D358-4A47-9DE2-248ECFE4E338}" type="pres">
      <dgm:prSet presAssocID="{8C746407-0CBB-46D6-9595-5734114CD175}" presName="sibTrans" presStyleCnt="0"/>
      <dgm:spPr/>
    </dgm:pt>
    <dgm:pt modelId="{45B11474-CD9B-454D-A6E1-1F884B7A1701}" type="pres">
      <dgm:prSet presAssocID="{B34005C6-477C-44A8-97AD-E05112EDB2AE}" presName="textNode" presStyleLbl="node1" presStyleIdx="1" presStyleCnt="3">
        <dgm:presLayoutVars>
          <dgm:bulletEnabled val="1"/>
        </dgm:presLayoutVars>
      </dgm:prSet>
      <dgm:spPr/>
    </dgm:pt>
    <dgm:pt modelId="{B25EF87D-C611-4739-9E9D-B422EC730B4B}" type="pres">
      <dgm:prSet presAssocID="{A218F378-00B5-4D6B-BB92-392B350A595F}" presName="sibTrans" presStyleCnt="0"/>
      <dgm:spPr/>
    </dgm:pt>
    <dgm:pt modelId="{7122C312-B9A5-4AB8-B333-37B40738F745}" type="pres">
      <dgm:prSet presAssocID="{D4FF35D2-2F5F-4275-811F-B0DABF5850B9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587CF947-EA66-4BE0-A739-18D00491C45C}" srcId="{BB91AA6E-E9C5-4904-8CF0-DEF357A52E00}" destId="{D4FF35D2-2F5F-4275-811F-B0DABF5850B9}" srcOrd="2" destOrd="0" parTransId="{C0384788-A0EC-4663-A3C4-74E781F1F535}" sibTransId="{E06E87D6-CA3F-4B2D-978D-34DEE43B9E83}"/>
    <dgm:cxn modelId="{B890876D-D148-426D-A9DF-D5034F483D5C}" type="presOf" srcId="{B34005C6-477C-44A8-97AD-E05112EDB2AE}" destId="{45B11474-CD9B-454D-A6E1-1F884B7A1701}" srcOrd="0" destOrd="0" presId="urn:microsoft.com/office/officeart/2005/8/layout/hProcess9"/>
    <dgm:cxn modelId="{D247DD77-6D8E-4AA0-9617-B3E5B4AAA4B2}" type="presOf" srcId="{D4FF35D2-2F5F-4275-811F-B0DABF5850B9}" destId="{7122C312-B9A5-4AB8-B333-37B40738F745}" srcOrd="0" destOrd="0" presId="urn:microsoft.com/office/officeart/2005/8/layout/hProcess9"/>
    <dgm:cxn modelId="{396D3C85-4FB0-4EFC-89D4-BC7D0518CFAB}" srcId="{BB91AA6E-E9C5-4904-8CF0-DEF357A52E00}" destId="{B34005C6-477C-44A8-97AD-E05112EDB2AE}" srcOrd="1" destOrd="0" parTransId="{403B7143-2CEC-4130-91B0-EB085B8A912E}" sibTransId="{A218F378-00B5-4D6B-BB92-392B350A595F}"/>
    <dgm:cxn modelId="{32EECEA6-3778-4F61-B6B9-F3DAD01DCC84}" type="presOf" srcId="{E474D264-203E-46AD-97F6-7B74C1159A06}" destId="{99BD0D39-DACB-45FB-8772-3DA150233753}" srcOrd="0" destOrd="0" presId="urn:microsoft.com/office/officeart/2005/8/layout/hProcess9"/>
    <dgm:cxn modelId="{4A1C26D7-217E-4516-927E-156D8DE20408}" srcId="{BB91AA6E-E9C5-4904-8CF0-DEF357A52E00}" destId="{E474D264-203E-46AD-97F6-7B74C1159A06}" srcOrd="0" destOrd="0" parTransId="{4835BDBE-87C8-4C91-8666-E19A713A88F4}" sibTransId="{8C746407-0CBB-46D6-9595-5734114CD175}"/>
    <dgm:cxn modelId="{4EBB48F6-DA10-46CD-B40C-CCE0CF494642}" type="presOf" srcId="{BB91AA6E-E9C5-4904-8CF0-DEF357A52E00}" destId="{0701E8C5-0C63-4B2E-B000-B03A88D3D4E6}" srcOrd="0" destOrd="0" presId="urn:microsoft.com/office/officeart/2005/8/layout/hProcess9"/>
    <dgm:cxn modelId="{332C0F7C-0F3A-4401-8803-B0D8BCBA262D}" type="presParOf" srcId="{0701E8C5-0C63-4B2E-B000-B03A88D3D4E6}" destId="{481F1C41-9DFD-40A1-AE6B-6A73ADBA0107}" srcOrd="0" destOrd="0" presId="urn:microsoft.com/office/officeart/2005/8/layout/hProcess9"/>
    <dgm:cxn modelId="{B8C8C81B-13CE-4C22-8491-3445A2195084}" type="presParOf" srcId="{0701E8C5-0C63-4B2E-B000-B03A88D3D4E6}" destId="{8F09892E-B1A5-4EF1-9EA4-79678A7FD547}" srcOrd="1" destOrd="0" presId="urn:microsoft.com/office/officeart/2005/8/layout/hProcess9"/>
    <dgm:cxn modelId="{5480F403-9AF8-4588-ACA3-0676A6496F23}" type="presParOf" srcId="{8F09892E-B1A5-4EF1-9EA4-79678A7FD547}" destId="{99BD0D39-DACB-45FB-8772-3DA150233753}" srcOrd="0" destOrd="0" presId="urn:microsoft.com/office/officeart/2005/8/layout/hProcess9"/>
    <dgm:cxn modelId="{68EA9423-2502-427F-94A1-A447BF0B6EE4}" type="presParOf" srcId="{8F09892E-B1A5-4EF1-9EA4-79678A7FD547}" destId="{97F9F123-D358-4A47-9DE2-248ECFE4E338}" srcOrd="1" destOrd="0" presId="urn:microsoft.com/office/officeart/2005/8/layout/hProcess9"/>
    <dgm:cxn modelId="{C7651702-5DC1-46EE-85B1-761B16B041E8}" type="presParOf" srcId="{8F09892E-B1A5-4EF1-9EA4-79678A7FD547}" destId="{45B11474-CD9B-454D-A6E1-1F884B7A1701}" srcOrd="2" destOrd="0" presId="urn:microsoft.com/office/officeart/2005/8/layout/hProcess9"/>
    <dgm:cxn modelId="{E6C78908-BC64-4733-BB1D-F3A18123687D}" type="presParOf" srcId="{8F09892E-B1A5-4EF1-9EA4-79678A7FD547}" destId="{B25EF87D-C611-4739-9E9D-B422EC730B4B}" srcOrd="3" destOrd="0" presId="urn:microsoft.com/office/officeart/2005/8/layout/hProcess9"/>
    <dgm:cxn modelId="{9E7ECEE3-B516-45ED-8EFC-B8E535C635E2}" type="presParOf" srcId="{8F09892E-B1A5-4EF1-9EA4-79678A7FD547}" destId="{7122C312-B9A5-4AB8-B333-37B40738F74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BB91AA6E-E9C5-4904-8CF0-DEF357A52E0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474D264-203E-46AD-97F6-7B74C1159A06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Spese di rappresentanza</a:t>
          </a:r>
        </a:p>
      </dgm:t>
    </dgm:pt>
    <dgm:pt modelId="{4835BDBE-87C8-4C91-8666-E19A713A88F4}" type="parTrans" cxnId="{4A1C26D7-217E-4516-927E-156D8DE20408}">
      <dgm:prSet/>
      <dgm:spPr/>
      <dgm:t>
        <a:bodyPr/>
        <a:lstStyle/>
        <a:p>
          <a:endParaRPr lang="it-IT"/>
        </a:p>
      </dgm:t>
    </dgm:pt>
    <dgm:pt modelId="{8C746407-0CBB-46D6-9595-5734114CD175}" type="sibTrans" cxnId="{4A1C26D7-217E-4516-927E-156D8DE20408}">
      <dgm:prSet/>
      <dgm:spPr/>
      <dgm:t>
        <a:bodyPr/>
        <a:lstStyle/>
        <a:p>
          <a:endParaRPr lang="it-IT"/>
        </a:p>
      </dgm:t>
    </dgm:pt>
    <dgm:pt modelId="{B34005C6-477C-44A8-97AD-E05112EDB2AE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Entro il limite 1% dei compensi</a:t>
          </a:r>
        </a:p>
      </dgm:t>
    </dgm:pt>
    <dgm:pt modelId="{403B7143-2CEC-4130-91B0-EB085B8A912E}" type="parTrans" cxnId="{396D3C85-4FB0-4EFC-89D4-BC7D0518CFAB}">
      <dgm:prSet/>
      <dgm:spPr/>
      <dgm:t>
        <a:bodyPr/>
        <a:lstStyle/>
        <a:p>
          <a:endParaRPr lang="it-IT"/>
        </a:p>
      </dgm:t>
    </dgm:pt>
    <dgm:pt modelId="{A218F378-00B5-4D6B-BB92-392B350A595F}" type="sibTrans" cxnId="{396D3C85-4FB0-4EFC-89D4-BC7D0518CFAB}">
      <dgm:prSet/>
      <dgm:spPr/>
      <dgm:t>
        <a:bodyPr/>
        <a:lstStyle/>
        <a:p>
          <a:endParaRPr lang="it-IT"/>
        </a:p>
      </dgm:t>
    </dgm:pt>
    <dgm:pt modelId="{D4FF35D2-2F5F-4275-811F-B0DABF5850B9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Alberghiere e alimenti e bevande </a:t>
          </a:r>
        </a:p>
      </dgm:t>
    </dgm:pt>
    <dgm:pt modelId="{C0384788-A0EC-4663-A3C4-74E781F1F535}" type="parTrans" cxnId="{587CF947-EA66-4BE0-A739-18D00491C45C}">
      <dgm:prSet/>
      <dgm:spPr/>
      <dgm:t>
        <a:bodyPr/>
        <a:lstStyle/>
        <a:p>
          <a:endParaRPr lang="it-IT"/>
        </a:p>
      </dgm:t>
    </dgm:pt>
    <dgm:pt modelId="{E06E87D6-CA3F-4B2D-978D-34DEE43B9E83}" type="sibTrans" cxnId="{587CF947-EA66-4BE0-A739-18D00491C45C}">
      <dgm:prSet/>
      <dgm:spPr/>
      <dgm:t>
        <a:bodyPr/>
        <a:lstStyle/>
        <a:p>
          <a:endParaRPr lang="it-IT"/>
        </a:p>
      </dgm:t>
    </dgm:pt>
    <dgm:pt modelId="{0701E8C5-0C63-4B2E-B000-B03A88D3D4E6}" type="pres">
      <dgm:prSet presAssocID="{BB91AA6E-E9C5-4904-8CF0-DEF357A52E00}" presName="CompostProcess" presStyleCnt="0">
        <dgm:presLayoutVars>
          <dgm:dir/>
          <dgm:resizeHandles val="exact"/>
        </dgm:presLayoutVars>
      </dgm:prSet>
      <dgm:spPr/>
    </dgm:pt>
    <dgm:pt modelId="{481F1C41-9DFD-40A1-AE6B-6A73ADBA0107}" type="pres">
      <dgm:prSet presAssocID="{BB91AA6E-E9C5-4904-8CF0-DEF357A52E00}" presName="arrow" presStyleLbl="bgShp" presStyleIdx="0" presStyleCnt="1"/>
      <dgm:spPr/>
    </dgm:pt>
    <dgm:pt modelId="{8F09892E-B1A5-4EF1-9EA4-79678A7FD547}" type="pres">
      <dgm:prSet presAssocID="{BB91AA6E-E9C5-4904-8CF0-DEF357A52E00}" presName="linearProcess" presStyleCnt="0"/>
      <dgm:spPr/>
    </dgm:pt>
    <dgm:pt modelId="{99BD0D39-DACB-45FB-8772-3DA150233753}" type="pres">
      <dgm:prSet presAssocID="{E474D264-203E-46AD-97F6-7B74C1159A06}" presName="textNode" presStyleLbl="node1" presStyleIdx="0" presStyleCnt="3">
        <dgm:presLayoutVars>
          <dgm:bulletEnabled val="1"/>
        </dgm:presLayoutVars>
      </dgm:prSet>
      <dgm:spPr/>
    </dgm:pt>
    <dgm:pt modelId="{97F9F123-D358-4A47-9DE2-248ECFE4E338}" type="pres">
      <dgm:prSet presAssocID="{8C746407-0CBB-46D6-9595-5734114CD175}" presName="sibTrans" presStyleCnt="0"/>
      <dgm:spPr/>
    </dgm:pt>
    <dgm:pt modelId="{45B11474-CD9B-454D-A6E1-1F884B7A1701}" type="pres">
      <dgm:prSet presAssocID="{B34005C6-477C-44A8-97AD-E05112EDB2AE}" presName="textNode" presStyleLbl="node1" presStyleIdx="1" presStyleCnt="3">
        <dgm:presLayoutVars>
          <dgm:bulletEnabled val="1"/>
        </dgm:presLayoutVars>
      </dgm:prSet>
      <dgm:spPr/>
    </dgm:pt>
    <dgm:pt modelId="{B25EF87D-C611-4739-9E9D-B422EC730B4B}" type="pres">
      <dgm:prSet presAssocID="{A218F378-00B5-4D6B-BB92-392B350A595F}" presName="sibTrans" presStyleCnt="0"/>
      <dgm:spPr/>
    </dgm:pt>
    <dgm:pt modelId="{7122C312-B9A5-4AB8-B333-37B40738F745}" type="pres">
      <dgm:prSet presAssocID="{D4FF35D2-2F5F-4275-811F-B0DABF5850B9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587CF947-EA66-4BE0-A739-18D00491C45C}" srcId="{BB91AA6E-E9C5-4904-8CF0-DEF357A52E00}" destId="{D4FF35D2-2F5F-4275-811F-B0DABF5850B9}" srcOrd="2" destOrd="0" parTransId="{C0384788-A0EC-4663-A3C4-74E781F1F535}" sibTransId="{E06E87D6-CA3F-4B2D-978D-34DEE43B9E83}"/>
    <dgm:cxn modelId="{CEA71583-A17C-4CC2-88F9-D10E9834D609}" type="presOf" srcId="{B34005C6-477C-44A8-97AD-E05112EDB2AE}" destId="{45B11474-CD9B-454D-A6E1-1F884B7A1701}" srcOrd="0" destOrd="0" presId="urn:microsoft.com/office/officeart/2005/8/layout/hProcess9"/>
    <dgm:cxn modelId="{396D3C85-4FB0-4EFC-89D4-BC7D0518CFAB}" srcId="{BB91AA6E-E9C5-4904-8CF0-DEF357A52E00}" destId="{B34005C6-477C-44A8-97AD-E05112EDB2AE}" srcOrd="1" destOrd="0" parTransId="{403B7143-2CEC-4130-91B0-EB085B8A912E}" sibTransId="{A218F378-00B5-4D6B-BB92-392B350A595F}"/>
    <dgm:cxn modelId="{AE73AA87-1F2A-44C9-84C4-BE5BC9904B33}" type="presOf" srcId="{D4FF35D2-2F5F-4275-811F-B0DABF5850B9}" destId="{7122C312-B9A5-4AB8-B333-37B40738F745}" srcOrd="0" destOrd="0" presId="urn:microsoft.com/office/officeart/2005/8/layout/hProcess9"/>
    <dgm:cxn modelId="{30E7D895-2BC6-4C14-AE1B-73AFF4962CED}" type="presOf" srcId="{E474D264-203E-46AD-97F6-7B74C1159A06}" destId="{99BD0D39-DACB-45FB-8772-3DA150233753}" srcOrd="0" destOrd="0" presId="urn:microsoft.com/office/officeart/2005/8/layout/hProcess9"/>
    <dgm:cxn modelId="{4A1C26D7-217E-4516-927E-156D8DE20408}" srcId="{BB91AA6E-E9C5-4904-8CF0-DEF357A52E00}" destId="{E474D264-203E-46AD-97F6-7B74C1159A06}" srcOrd="0" destOrd="0" parTransId="{4835BDBE-87C8-4C91-8666-E19A713A88F4}" sibTransId="{8C746407-0CBB-46D6-9595-5734114CD175}"/>
    <dgm:cxn modelId="{5E102DF4-E695-4103-A2CD-3BB1B926AE29}" type="presOf" srcId="{BB91AA6E-E9C5-4904-8CF0-DEF357A52E00}" destId="{0701E8C5-0C63-4B2E-B000-B03A88D3D4E6}" srcOrd="0" destOrd="0" presId="urn:microsoft.com/office/officeart/2005/8/layout/hProcess9"/>
    <dgm:cxn modelId="{E411A84A-4F40-4E79-8E89-60C095987D1F}" type="presParOf" srcId="{0701E8C5-0C63-4B2E-B000-B03A88D3D4E6}" destId="{481F1C41-9DFD-40A1-AE6B-6A73ADBA0107}" srcOrd="0" destOrd="0" presId="urn:microsoft.com/office/officeart/2005/8/layout/hProcess9"/>
    <dgm:cxn modelId="{1ED53438-8D65-4455-B17B-0002A7AD5C6B}" type="presParOf" srcId="{0701E8C5-0C63-4B2E-B000-B03A88D3D4E6}" destId="{8F09892E-B1A5-4EF1-9EA4-79678A7FD547}" srcOrd="1" destOrd="0" presId="urn:microsoft.com/office/officeart/2005/8/layout/hProcess9"/>
    <dgm:cxn modelId="{24A9A3D0-DAE9-48CA-BDB9-E128D04C6417}" type="presParOf" srcId="{8F09892E-B1A5-4EF1-9EA4-79678A7FD547}" destId="{99BD0D39-DACB-45FB-8772-3DA150233753}" srcOrd="0" destOrd="0" presId="urn:microsoft.com/office/officeart/2005/8/layout/hProcess9"/>
    <dgm:cxn modelId="{39A950AD-C046-4D84-8E91-EBDE26559B44}" type="presParOf" srcId="{8F09892E-B1A5-4EF1-9EA4-79678A7FD547}" destId="{97F9F123-D358-4A47-9DE2-248ECFE4E338}" srcOrd="1" destOrd="0" presId="urn:microsoft.com/office/officeart/2005/8/layout/hProcess9"/>
    <dgm:cxn modelId="{5BB86F9C-B5C4-433F-9ABE-787502198FD7}" type="presParOf" srcId="{8F09892E-B1A5-4EF1-9EA4-79678A7FD547}" destId="{45B11474-CD9B-454D-A6E1-1F884B7A1701}" srcOrd="2" destOrd="0" presId="urn:microsoft.com/office/officeart/2005/8/layout/hProcess9"/>
    <dgm:cxn modelId="{3DF0C2CD-43F9-4F2D-94FD-3F7506883945}" type="presParOf" srcId="{8F09892E-B1A5-4EF1-9EA4-79678A7FD547}" destId="{B25EF87D-C611-4739-9E9D-B422EC730B4B}" srcOrd="3" destOrd="0" presId="urn:microsoft.com/office/officeart/2005/8/layout/hProcess9"/>
    <dgm:cxn modelId="{2C452B8A-283D-4AD9-BE33-A94CE525EECE}" type="presParOf" srcId="{8F09892E-B1A5-4EF1-9EA4-79678A7FD547}" destId="{7122C312-B9A5-4AB8-B333-37B40738F74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4.xml><?xml version="1.0" encoding="utf-8"?>
<dgm:dataModel xmlns:dgm="http://schemas.openxmlformats.org/drawingml/2006/diagram" xmlns:a="http://schemas.openxmlformats.org/drawingml/2006/main">
  <dgm:ptLst>
    <dgm:pt modelId="{513B0B49-7C17-4188-8370-167E49E249F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60C8611-C1D2-40F6-A3F2-5CD508BB1B0B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Ammodernamento, ristrutturazione e manutenzione</a:t>
          </a:r>
        </a:p>
      </dgm:t>
    </dgm:pt>
    <dgm:pt modelId="{418BD2FD-2DC5-445D-A00A-D921053C0A6D}" type="parTrans" cxnId="{1EA2F3BE-6D85-4B7E-AB0B-603D814E2A67}">
      <dgm:prSet/>
      <dgm:spPr/>
      <dgm:t>
        <a:bodyPr/>
        <a:lstStyle/>
        <a:p>
          <a:endParaRPr lang="it-IT"/>
        </a:p>
      </dgm:t>
    </dgm:pt>
    <dgm:pt modelId="{B6484BA1-C319-4EBB-8ECE-CCBEDCE9BE6A}" type="sibTrans" cxnId="{1EA2F3BE-6D85-4B7E-AB0B-603D814E2A67}">
      <dgm:prSet/>
      <dgm:spPr/>
      <dgm:t>
        <a:bodyPr/>
        <a:lstStyle/>
        <a:p>
          <a:endParaRPr lang="it-IT"/>
        </a:p>
      </dgm:t>
    </dgm:pt>
    <dgm:pt modelId="{47037E58-734D-4B63-8C84-A3167492F23F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Spese non incrementative</a:t>
          </a:r>
        </a:p>
      </dgm:t>
    </dgm:pt>
    <dgm:pt modelId="{DBBDC241-C0E5-49AE-ABBA-F5FF08E3B7D8}" type="parTrans" cxnId="{566DAC8A-A812-4CDF-9476-7887BA1DF768}">
      <dgm:prSet/>
      <dgm:spPr/>
      <dgm:t>
        <a:bodyPr/>
        <a:lstStyle/>
        <a:p>
          <a:endParaRPr lang="it-IT"/>
        </a:p>
      </dgm:t>
    </dgm:pt>
    <dgm:pt modelId="{30115AE6-35EA-4E52-832D-E1BDE01347E4}" type="sibTrans" cxnId="{566DAC8A-A812-4CDF-9476-7887BA1DF768}">
      <dgm:prSet/>
      <dgm:spPr/>
      <dgm:t>
        <a:bodyPr/>
        <a:lstStyle/>
        <a:p>
          <a:endParaRPr lang="it-IT"/>
        </a:p>
      </dgm:t>
    </dgm:pt>
    <dgm:pt modelId="{B03630E6-3506-44E1-9C20-BF692B631538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Deducibili per cassa entro il limite del 5%</a:t>
          </a:r>
        </a:p>
      </dgm:t>
    </dgm:pt>
    <dgm:pt modelId="{3440B19B-8914-4252-8887-1707F7AE8AC7}" type="parTrans" cxnId="{1EF2590C-24BA-4BD7-8027-45D7C3306CB2}">
      <dgm:prSet/>
      <dgm:spPr/>
      <dgm:t>
        <a:bodyPr/>
        <a:lstStyle/>
        <a:p>
          <a:endParaRPr lang="it-IT"/>
        </a:p>
      </dgm:t>
    </dgm:pt>
    <dgm:pt modelId="{5CE012F6-A10B-4149-A5C4-2F029861BBE7}" type="sibTrans" cxnId="{1EF2590C-24BA-4BD7-8027-45D7C3306CB2}">
      <dgm:prSet/>
      <dgm:spPr/>
      <dgm:t>
        <a:bodyPr/>
        <a:lstStyle/>
        <a:p>
          <a:endParaRPr lang="it-IT"/>
        </a:p>
      </dgm:t>
    </dgm:pt>
    <dgm:pt modelId="{C252CF43-AA7C-4C7B-BFE3-406E62275247}" type="pres">
      <dgm:prSet presAssocID="{513B0B49-7C17-4188-8370-167E49E249F5}" presName="CompostProcess" presStyleCnt="0">
        <dgm:presLayoutVars>
          <dgm:dir/>
          <dgm:resizeHandles val="exact"/>
        </dgm:presLayoutVars>
      </dgm:prSet>
      <dgm:spPr/>
    </dgm:pt>
    <dgm:pt modelId="{62B0F092-374C-45AE-9F1C-CFC97186E56E}" type="pres">
      <dgm:prSet presAssocID="{513B0B49-7C17-4188-8370-167E49E249F5}" presName="arrow" presStyleLbl="bgShp" presStyleIdx="0" presStyleCnt="1"/>
      <dgm:spPr/>
    </dgm:pt>
    <dgm:pt modelId="{E422C1CC-E9D6-41E6-8DE3-76E06D51D08D}" type="pres">
      <dgm:prSet presAssocID="{513B0B49-7C17-4188-8370-167E49E249F5}" presName="linearProcess" presStyleCnt="0"/>
      <dgm:spPr/>
    </dgm:pt>
    <dgm:pt modelId="{D17472F4-7AC5-4D97-8DE1-CE5AC98A272F}" type="pres">
      <dgm:prSet presAssocID="{560C8611-C1D2-40F6-A3F2-5CD508BB1B0B}" presName="textNode" presStyleLbl="node1" presStyleIdx="0" presStyleCnt="3">
        <dgm:presLayoutVars>
          <dgm:bulletEnabled val="1"/>
        </dgm:presLayoutVars>
      </dgm:prSet>
      <dgm:spPr/>
    </dgm:pt>
    <dgm:pt modelId="{B8F56CAE-03EE-4C0F-942A-D6CB1246FB99}" type="pres">
      <dgm:prSet presAssocID="{B6484BA1-C319-4EBB-8ECE-CCBEDCE9BE6A}" presName="sibTrans" presStyleCnt="0"/>
      <dgm:spPr/>
    </dgm:pt>
    <dgm:pt modelId="{83905325-5CBF-48E2-9630-8878FE7A732D}" type="pres">
      <dgm:prSet presAssocID="{47037E58-734D-4B63-8C84-A3167492F23F}" presName="textNode" presStyleLbl="node1" presStyleIdx="1" presStyleCnt="3">
        <dgm:presLayoutVars>
          <dgm:bulletEnabled val="1"/>
        </dgm:presLayoutVars>
      </dgm:prSet>
      <dgm:spPr/>
    </dgm:pt>
    <dgm:pt modelId="{D7CC2B30-3884-4BF4-9FF1-FF0B193FD413}" type="pres">
      <dgm:prSet presAssocID="{30115AE6-35EA-4E52-832D-E1BDE01347E4}" presName="sibTrans" presStyleCnt="0"/>
      <dgm:spPr/>
    </dgm:pt>
    <dgm:pt modelId="{B30F46A3-43AD-4A15-8F21-7549D64599B0}" type="pres">
      <dgm:prSet presAssocID="{B03630E6-3506-44E1-9C20-BF692B631538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1EF2590C-24BA-4BD7-8027-45D7C3306CB2}" srcId="{513B0B49-7C17-4188-8370-167E49E249F5}" destId="{B03630E6-3506-44E1-9C20-BF692B631538}" srcOrd="2" destOrd="0" parTransId="{3440B19B-8914-4252-8887-1707F7AE8AC7}" sibTransId="{5CE012F6-A10B-4149-A5C4-2F029861BBE7}"/>
    <dgm:cxn modelId="{FC8E3754-3285-4D8E-B8DF-577787893842}" type="presOf" srcId="{513B0B49-7C17-4188-8370-167E49E249F5}" destId="{C252CF43-AA7C-4C7B-BFE3-406E62275247}" srcOrd="0" destOrd="0" presId="urn:microsoft.com/office/officeart/2005/8/layout/hProcess9"/>
    <dgm:cxn modelId="{857ABB56-F097-4921-A939-5FAB4BC86948}" type="presOf" srcId="{47037E58-734D-4B63-8C84-A3167492F23F}" destId="{83905325-5CBF-48E2-9630-8878FE7A732D}" srcOrd="0" destOrd="0" presId="urn:microsoft.com/office/officeart/2005/8/layout/hProcess9"/>
    <dgm:cxn modelId="{566DAC8A-A812-4CDF-9476-7887BA1DF768}" srcId="{513B0B49-7C17-4188-8370-167E49E249F5}" destId="{47037E58-734D-4B63-8C84-A3167492F23F}" srcOrd="1" destOrd="0" parTransId="{DBBDC241-C0E5-49AE-ABBA-F5FF08E3B7D8}" sibTransId="{30115AE6-35EA-4E52-832D-E1BDE01347E4}"/>
    <dgm:cxn modelId="{AD4FABB6-9A9A-4DF6-B034-DDF5BCF38F28}" type="presOf" srcId="{560C8611-C1D2-40F6-A3F2-5CD508BB1B0B}" destId="{D17472F4-7AC5-4D97-8DE1-CE5AC98A272F}" srcOrd="0" destOrd="0" presId="urn:microsoft.com/office/officeart/2005/8/layout/hProcess9"/>
    <dgm:cxn modelId="{1EA2F3BE-6D85-4B7E-AB0B-603D814E2A67}" srcId="{513B0B49-7C17-4188-8370-167E49E249F5}" destId="{560C8611-C1D2-40F6-A3F2-5CD508BB1B0B}" srcOrd="0" destOrd="0" parTransId="{418BD2FD-2DC5-445D-A00A-D921053C0A6D}" sibTransId="{B6484BA1-C319-4EBB-8ECE-CCBEDCE9BE6A}"/>
    <dgm:cxn modelId="{872634D7-EEE4-4420-9E31-5859BB6190AD}" type="presOf" srcId="{B03630E6-3506-44E1-9C20-BF692B631538}" destId="{B30F46A3-43AD-4A15-8F21-7549D64599B0}" srcOrd="0" destOrd="0" presId="urn:microsoft.com/office/officeart/2005/8/layout/hProcess9"/>
    <dgm:cxn modelId="{63517339-5E3D-484D-AC61-4D6D1A4F70DA}" type="presParOf" srcId="{C252CF43-AA7C-4C7B-BFE3-406E62275247}" destId="{62B0F092-374C-45AE-9F1C-CFC97186E56E}" srcOrd="0" destOrd="0" presId="urn:microsoft.com/office/officeart/2005/8/layout/hProcess9"/>
    <dgm:cxn modelId="{485C911D-0AA3-453E-B3F2-A30C65016319}" type="presParOf" srcId="{C252CF43-AA7C-4C7B-BFE3-406E62275247}" destId="{E422C1CC-E9D6-41E6-8DE3-76E06D51D08D}" srcOrd="1" destOrd="0" presId="urn:microsoft.com/office/officeart/2005/8/layout/hProcess9"/>
    <dgm:cxn modelId="{6028B939-1B03-4904-AB80-EB6C9F383E87}" type="presParOf" srcId="{E422C1CC-E9D6-41E6-8DE3-76E06D51D08D}" destId="{D17472F4-7AC5-4D97-8DE1-CE5AC98A272F}" srcOrd="0" destOrd="0" presId="urn:microsoft.com/office/officeart/2005/8/layout/hProcess9"/>
    <dgm:cxn modelId="{728046CC-A3C1-4656-BA42-0559A259AABD}" type="presParOf" srcId="{E422C1CC-E9D6-41E6-8DE3-76E06D51D08D}" destId="{B8F56CAE-03EE-4C0F-942A-D6CB1246FB99}" srcOrd="1" destOrd="0" presId="urn:microsoft.com/office/officeart/2005/8/layout/hProcess9"/>
    <dgm:cxn modelId="{40616BED-453C-49C5-A5A2-9C62618ED2D9}" type="presParOf" srcId="{E422C1CC-E9D6-41E6-8DE3-76E06D51D08D}" destId="{83905325-5CBF-48E2-9630-8878FE7A732D}" srcOrd="2" destOrd="0" presId="urn:microsoft.com/office/officeart/2005/8/layout/hProcess9"/>
    <dgm:cxn modelId="{DFF71C2B-19BF-4A2C-A561-D3A983357D7E}" type="presParOf" srcId="{E422C1CC-E9D6-41E6-8DE3-76E06D51D08D}" destId="{D7CC2B30-3884-4BF4-9FF1-FF0B193FD413}" srcOrd="3" destOrd="0" presId="urn:microsoft.com/office/officeart/2005/8/layout/hProcess9"/>
    <dgm:cxn modelId="{75026129-EBC8-46E6-9965-5F84456C63CF}" type="presParOf" srcId="{E422C1CC-E9D6-41E6-8DE3-76E06D51D08D}" destId="{B30F46A3-43AD-4A15-8F21-7549D64599B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5.xml><?xml version="1.0" encoding="utf-8"?>
<dgm:dataModel xmlns:dgm="http://schemas.openxmlformats.org/drawingml/2006/diagram" xmlns:a="http://schemas.openxmlformats.org/drawingml/2006/main">
  <dgm:ptLst>
    <dgm:pt modelId="{BFDEDC2F-72ED-4218-A187-08E2D32C68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AA4C915-55C3-4864-84DB-D7859303C5AE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Entro il plafond del 5% </a:t>
          </a:r>
        </a:p>
      </dgm:t>
    </dgm:pt>
    <dgm:pt modelId="{7B7EF800-2AB9-4607-A319-6D4EF2C2D271}" type="parTrans" cxnId="{71382F3F-2128-4DFA-A300-10E6416B5F08}">
      <dgm:prSet/>
      <dgm:spPr/>
      <dgm:t>
        <a:bodyPr/>
        <a:lstStyle/>
        <a:p>
          <a:endParaRPr lang="it-IT"/>
        </a:p>
      </dgm:t>
    </dgm:pt>
    <dgm:pt modelId="{88046EB6-72B8-409B-8467-7CB291DBC9DB}" type="sibTrans" cxnId="{71382F3F-2128-4DFA-A300-10E6416B5F08}">
      <dgm:prSet/>
      <dgm:spPr/>
      <dgm:t>
        <a:bodyPr/>
        <a:lstStyle/>
        <a:p>
          <a:endParaRPr lang="it-IT"/>
        </a:p>
      </dgm:t>
    </dgm:pt>
    <dgm:pt modelId="{EE2C31E9-52F1-4DAA-A1B7-E82279EC70C0}">
      <dgm:prSet phldrT="[Testo]"/>
      <dgm:spPr/>
      <dgm:t>
        <a:bodyPr/>
        <a:lstStyle/>
        <a:p>
          <a:r>
            <a:rPr lang="it-IT" baseline="0" dirty="0">
              <a:solidFill>
                <a:schemeClr val="accent2">
                  <a:lumMod val="10000"/>
                </a:schemeClr>
              </a:solidFill>
            </a:rPr>
            <a:t>Principio di cassa: nell’esercizio di pagamento</a:t>
          </a:r>
        </a:p>
      </dgm:t>
    </dgm:pt>
    <dgm:pt modelId="{D6B867B6-C7E1-43B0-AB7B-A56091EE1180}" type="parTrans" cxnId="{D2FF6B03-6703-493C-A213-6D7458190CB5}">
      <dgm:prSet/>
      <dgm:spPr/>
      <dgm:t>
        <a:bodyPr/>
        <a:lstStyle/>
        <a:p>
          <a:endParaRPr lang="it-IT"/>
        </a:p>
      </dgm:t>
    </dgm:pt>
    <dgm:pt modelId="{072221F3-32CF-406D-8329-C2FB42B86696}" type="sibTrans" cxnId="{D2FF6B03-6703-493C-A213-6D7458190CB5}">
      <dgm:prSet/>
      <dgm:spPr/>
      <dgm:t>
        <a:bodyPr/>
        <a:lstStyle/>
        <a:p>
          <a:endParaRPr lang="it-IT"/>
        </a:p>
      </dgm:t>
    </dgm:pt>
    <dgm:pt modelId="{8F52C681-F322-4ABE-8B6D-ABC1657E2134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Oltre il plafond del 5%</a:t>
          </a:r>
        </a:p>
      </dgm:t>
    </dgm:pt>
    <dgm:pt modelId="{3A46D8E1-0B5B-4B1B-90F1-A92AFFC57C78}" type="parTrans" cxnId="{151314B5-1C75-411F-8316-73ED329B88B9}">
      <dgm:prSet/>
      <dgm:spPr/>
      <dgm:t>
        <a:bodyPr/>
        <a:lstStyle/>
        <a:p>
          <a:endParaRPr lang="it-IT"/>
        </a:p>
      </dgm:t>
    </dgm:pt>
    <dgm:pt modelId="{830D3387-D7D2-4D28-9B6D-617BA6EE37A9}" type="sibTrans" cxnId="{151314B5-1C75-411F-8316-73ED329B88B9}">
      <dgm:prSet/>
      <dgm:spPr/>
      <dgm:t>
        <a:bodyPr/>
        <a:lstStyle/>
        <a:p>
          <a:endParaRPr lang="it-IT"/>
        </a:p>
      </dgm:t>
    </dgm:pt>
    <dgm:pt modelId="{83AA4EF8-C925-4469-9AD6-6A3863E5436F}">
      <dgm:prSet phldrT="[Testo]"/>
      <dgm:spPr/>
      <dgm:t>
        <a:bodyPr/>
        <a:lstStyle/>
        <a:p>
          <a:r>
            <a:rPr lang="it-IT" baseline="0" dirty="0">
              <a:solidFill>
                <a:schemeClr val="accent2">
                  <a:lumMod val="10000"/>
                </a:schemeClr>
              </a:solidFill>
            </a:rPr>
            <a:t>La quota eccedente in quote costanti nei cinque periodi di imposta successivi</a:t>
          </a:r>
        </a:p>
      </dgm:t>
    </dgm:pt>
    <dgm:pt modelId="{ABE62CA5-9433-45AC-A36E-52164BDE1AAB}" type="parTrans" cxnId="{26B35CBD-5E57-47CA-B195-FD40D3552094}">
      <dgm:prSet/>
      <dgm:spPr/>
      <dgm:t>
        <a:bodyPr/>
        <a:lstStyle/>
        <a:p>
          <a:endParaRPr lang="it-IT"/>
        </a:p>
      </dgm:t>
    </dgm:pt>
    <dgm:pt modelId="{43D37D3D-1E87-4838-85BA-C17485256309}" type="sibTrans" cxnId="{26B35CBD-5E57-47CA-B195-FD40D3552094}">
      <dgm:prSet/>
      <dgm:spPr/>
      <dgm:t>
        <a:bodyPr/>
        <a:lstStyle/>
        <a:p>
          <a:endParaRPr lang="it-IT"/>
        </a:p>
      </dgm:t>
    </dgm:pt>
    <dgm:pt modelId="{B0DCE464-226A-4B25-9089-61B67847BB36}" type="pres">
      <dgm:prSet presAssocID="{BFDEDC2F-72ED-4218-A187-08E2D32C68B4}" presName="linear" presStyleCnt="0">
        <dgm:presLayoutVars>
          <dgm:animLvl val="lvl"/>
          <dgm:resizeHandles val="exact"/>
        </dgm:presLayoutVars>
      </dgm:prSet>
      <dgm:spPr/>
    </dgm:pt>
    <dgm:pt modelId="{717DC3A5-23D3-438D-9A76-58E4217EF925}" type="pres">
      <dgm:prSet presAssocID="{8AA4C915-55C3-4864-84DB-D7859303C5AE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58C5C0E-6B71-4714-B560-D3AF6AA58D2B}" type="pres">
      <dgm:prSet presAssocID="{8AA4C915-55C3-4864-84DB-D7859303C5AE}" presName="childText" presStyleLbl="revTx" presStyleIdx="0" presStyleCnt="2">
        <dgm:presLayoutVars>
          <dgm:bulletEnabled val="1"/>
        </dgm:presLayoutVars>
      </dgm:prSet>
      <dgm:spPr/>
    </dgm:pt>
    <dgm:pt modelId="{361C95E8-F72A-4BBE-A4F9-81CDB4F1104C}" type="pres">
      <dgm:prSet presAssocID="{8F52C681-F322-4ABE-8B6D-ABC1657E213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487983B-47A0-4F74-B9C6-1B067865E602}" type="pres">
      <dgm:prSet presAssocID="{8F52C681-F322-4ABE-8B6D-ABC1657E2134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D2FF6B03-6703-493C-A213-6D7458190CB5}" srcId="{8AA4C915-55C3-4864-84DB-D7859303C5AE}" destId="{EE2C31E9-52F1-4DAA-A1B7-E82279EC70C0}" srcOrd="0" destOrd="0" parTransId="{D6B867B6-C7E1-43B0-AB7B-A56091EE1180}" sibTransId="{072221F3-32CF-406D-8329-C2FB42B86696}"/>
    <dgm:cxn modelId="{C207A90C-601B-48BC-859E-691BA8355EFA}" type="presOf" srcId="{8AA4C915-55C3-4864-84DB-D7859303C5AE}" destId="{717DC3A5-23D3-438D-9A76-58E4217EF925}" srcOrd="0" destOrd="0" presId="urn:microsoft.com/office/officeart/2005/8/layout/vList2"/>
    <dgm:cxn modelId="{77A11020-A045-4FF9-899F-A7D04A050706}" type="presOf" srcId="{83AA4EF8-C925-4469-9AD6-6A3863E5436F}" destId="{6487983B-47A0-4F74-B9C6-1B067865E602}" srcOrd="0" destOrd="0" presId="urn:microsoft.com/office/officeart/2005/8/layout/vList2"/>
    <dgm:cxn modelId="{71382F3F-2128-4DFA-A300-10E6416B5F08}" srcId="{BFDEDC2F-72ED-4218-A187-08E2D32C68B4}" destId="{8AA4C915-55C3-4864-84DB-D7859303C5AE}" srcOrd="0" destOrd="0" parTransId="{7B7EF800-2AB9-4607-A319-6D4EF2C2D271}" sibTransId="{88046EB6-72B8-409B-8467-7CB291DBC9DB}"/>
    <dgm:cxn modelId="{16D5775F-7B43-40F6-9AF2-36FAFEC17B2E}" type="presOf" srcId="{BFDEDC2F-72ED-4218-A187-08E2D32C68B4}" destId="{B0DCE464-226A-4B25-9089-61B67847BB36}" srcOrd="0" destOrd="0" presId="urn:microsoft.com/office/officeart/2005/8/layout/vList2"/>
    <dgm:cxn modelId="{A594C082-7B5E-4ABF-8F18-FCA2FF3AB922}" type="presOf" srcId="{8F52C681-F322-4ABE-8B6D-ABC1657E2134}" destId="{361C95E8-F72A-4BBE-A4F9-81CDB4F1104C}" srcOrd="0" destOrd="0" presId="urn:microsoft.com/office/officeart/2005/8/layout/vList2"/>
    <dgm:cxn modelId="{151314B5-1C75-411F-8316-73ED329B88B9}" srcId="{BFDEDC2F-72ED-4218-A187-08E2D32C68B4}" destId="{8F52C681-F322-4ABE-8B6D-ABC1657E2134}" srcOrd="1" destOrd="0" parTransId="{3A46D8E1-0B5B-4B1B-90F1-A92AFFC57C78}" sibTransId="{830D3387-D7D2-4D28-9B6D-617BA6EE37A9}"/>
    <dgm:cxn modelId="{26B35CBD-5E57-47CA-B195-FD40D3552094}" srcId="{8F52C681-F322-4ABE-8B6D-ABC1657E2134}" destId="{83AA4EF8-C925-4469-9AD6-6A3863E5436F}" srcOrd="0" destOrd="0" parTransId="{ABE62CA5-9433-45AC-A36E-52164BDE1AAB}" sibTransId="{43D37D3D-1E87-4838-85BA-C17485256309}"/>
    <dgm:cxn modelId="{EE3E3BCC-F459-4804-8D2C-0E4D67BBEC78}" type="presOf" srcId="{EE2C31E9-52F1-4DAA-A1B7-E82279EC70C0}" destId="{958C5C0E-6B71-4714-B560-D3AF6AA58D2B}" srcOrd="0" destOrd="0" presId="urn:microsoft.com/office/officeart/2005/8/layout/vList2"/>
    <dgm:cxn modelId="{27CEBC3B-0C61-403A-8F08-81CE6DC474F8}" type="presParOf" srcId="{B0DCE464-226A-4B25-9089-61B67847BB36}" destId="{717DC3A5-23D3-438D-9A76-58E4217EF925}" srcOrd="0" destOrd="0" presId="urn:microsoft.com/office/officeart/2005/8/layout/vList2"/>
    <dgm:cxn modelId="{78198520-8E93-42A7-8634-4AC370B2F461}" type="presParOf" srcId="{B0DCE464-226A-4B25-9089-61B67847BB36}" destId="{958C5C0E-6B71-4714-B560-D3AF6AA58D2B}" srcOrd="1" destOrd="0" presId="urn:microsoft.com/office/officeart/2005/8/layout/vList2"/>
    <dgm:cxn modelId="{8B8AECD6-D6EE-4791-B467-B53791B7DA9C}" type="presParOf" srcId="{B0DCE464-226A-4B25-9089-61B67847BB36}" destId="{361C95E8-F72A-4BBE-A4F9-81CDB4F1104C}" srcOrd="2" destOrd="0" presId="urn:microsoft.com/office/officeart/2005/8/layout/vList2"/>
    <dgm:cxn modelId="{F6D67D4C-873C-439C-B68E-34E37A3A019E}" type="presParOf" srcId="{B0DCE464-226A-4B25-9089-61B67847BB36}" destId="{6487983B-47A0-4F74-B9C6-1B067865E60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6.xml><?xml version="1.0" encoding="utf-8"?>
<dgm:dataModel xmlns:dgm="http://schemas.openxmlformats.org/drawingml/2006/diagram" xmlns:a="http://schemas.openxmlformats.org/drawingml/2006/main">
  <dgm:ptLst>
    <dgm:pt modelId="{8D6B90B4-89BF-4366-88F6-94AD945FFAA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636A8E3-7C07-4E95-A0AC-8C845F0E3F59}">
      <dgm:prSet phldrT="[Testo]" custT="1"/>
      <dgm:spPr/>
      <dgm:t>
        <a:bodyPr/>
        <a:lstStyle/>
        <a:p>
          <a:r>
            <a:rPr lang="it-IT" sz="2800" baseline="0" dirty="0">
              <a:solidFill>
                <a:schemeClr val="bg1"/>
              </a:solidFill>
            </a:rPr>
            <a:t>Spese incrementative</a:t>
          </a:r>
        </a:p>
      </dgm:t>
    </dgm:pt>
    <dgm:pt modelId="{F69654F4-7302-42ED-A357-10C22AEF917D}" type="parTrans" cxnId="{C9138C6E-3EE4-44BE-9DD3-0BC40861B361}">
      <dgm:prSet/>
      <dgm:spPr/>
      <dgm:t>
        <a:bodyPr/>
        <a:lstStyle/>
        <a:p>
          <a:endParaRPr lang="it-IT"/>
        </a:p>
      </dgm:t>
    </dgm:pt>
    <dgm:pt modelId="{26CB4F40-E88B-43D8-AB47-465A174F84EA}" type="sibTrans" cxnId="{C9138C6E-3EE4-44BE-9DD3-0BC40861B361}">
      <dgm:prSet/>
      <dgm:spPr/>
      <dgm:t>
        <a:bodyPr/>
        <a:lstStyle/>
        <a:p>
          <a:endParaRPr lang="it-IT"/>
        </a:p>
      </dgm:t>
    </dgm:pt>
    <dgm:pt modelId="{427338AD-C786-4996-AD43-37D359283C67}">
      <dgm:prSet phldrT="[Testo]" custT="1"/>
      <dgm:spPr/>
      <dgm:t>
        <a:bodyPr/>
        <a:lstStyle/>
        <a:p>
          <a:r>
            <a:rPr lang="it-IT" sz="1600" baseline="0" dirty="0">
              <a:solidFill>
                <a:schemeClr val="bg1"/>
              </a:solidFill>
            </a:rPr>
            <a:t>Immobili ammortizzabili: concorrono alla formazione del costo ammortizzabile</a:t>
          </a:r>
        </a:p>
      </dgm:t>
    </dgm:pt>
    <dgm:pt modelId="{0E9F288E-61DD-49A5-A0E0-68914BA1CF4C}" type="parTrans" cxnId="{947D2F27-CB40-4DED-88E0-8DA4405B0F97}">
      <dgm:prSet/>
      <dgm:spPr/>
      <dgm:t>
        <a:bodyPr/>
        <a:lstStyle/>
        <a:p>
          <a:endParaRPr lang="it-IT"/>
        </a:p>
      </dgm:t>
    </dgm:pt>
    <dgm:pt modelId="{40742C12-20EB-4616-A8B7-0D9A6835D9B4}" type="sibTrans" cxnId="{947D2F27-CB40-4DED-88E0-8DA4405B0F97}">
      <dgm:prSet/>
      <dgm:spPr/>
      <dgm:t>
        <a:bodyPr/>
        <a:lstStyle/>
        <a:p>
          <a:endParaRPr lang="it-IT"/>
        </a:p>
      </dgm:t>
    </dgm:pt>
    <dgm:pt modelId="{6E84E5BD-6B43-4D80-8DC9-827D5B789D77}">
      <dgm:prSet phldrT="[Testo]" custT="1"/>
      <dgm:spPr/>
      <dgm:t>
        <a:bodyPr/>
        <a:lstStyle/>
        <a:p>
          <a:r>
            <a:rPr lang="it-IT" sz="1600" baseline="0" dirty="0">
              <a:solidFill>
                <a:schemeClr val="bg1"/>
              </a:solidFill>
            </a:rPr>
            <a:t>Immobili non ammortizzabili: deducibili con la regola del plafond del 5%</a:t>
          </a:r>
        </a:p>
      </dgm:t>
    </dgm:pt>
    <dgm:pt modelId="{1672EA11-273D-4826-B343-BE138A087DD0}" type="parTrans" cxnId="{E1D07F5B-8058-4D87-ADB8-83055E7645FE}">
      <dgm:prSet/>
      <dgm:spPr/>
      <dgm:t>
        <a:bodyPr/>
        <a:lstStyle/>
        <a:p>
          <a:endParaRPr lang="it-IT"/>
        </a:p>
      </dgm:t>
    </dgm:pt>
    <dgm:pt modelId="{A6B18D88-C853-4A8E-B297-C599B5BA90D2}" type="sibTrans" cxnId="{E1D07F5B-8058-4D87-ADB8-83055E7645FE}">
      <dgm:prSet/>
      <dgm:spPr/>
      <dgm:t>
        <a:bodyPr/>
        <a:lstStyle/>
        <a:p>
          <a:endParaRPr lang="it-IT"/>
        </a:p>
      </dgm:t>
    </dgm:pt>
    <dgm:pt modelId="{49F8A6F1-C0F3-4CC9-891B-03352BF537C7}" type="pres">
      <dgm:prSet presAssocID="{8D6B90B4-89BF-4366-88F6-94AD945FFAA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A0521D7-193D-4285-8359-3D13AC11BB8C}" type="pres">
      <dgm:prSet presAssocID="{F636A8E3-7C07-4E95-A0AC-8C845F0E3F59}" presName="root1" presStyleCnt="0"/>
      <dgm:spPr/>
    </dgm:pt>
    <dgm:pt modelId="{3925D2B7-7EAA-4D5B-A4C4-E695F1127F45}" type="pres">
      <dgm:prSet presAssocID="{F636A8E3-7C07-4E95-A0AC-8C845F0E3F59}" presName="LevelOneTextNode" presStyleLbl="node0" presStyleIdx="0" presStyleCnt="1" custScaleX="138782" custScaleY="149979">
        <dgm:presLayoutVars>
          <dgm:chPref val="3"/>
        </dgm:presLayoutVars>
      </dgm:prSet>
      <dgm:spPr/>
    </dgm:pt>
    <dgm:pt modelId="{D5D6DA09-F29F-4F78-BD48-3AFF277C945E}" type="pres">
      <dgm:prSet presAssocID="{F636A8E3-7C07-4E95-A0AC-8C845F0E3F59}" presName="level2hierChild" presStyleCnt="0"/>
      <dgm:spPr/>
    </dgm:pt>
    <dgm:pt modelId="{9E61D905-38A8-45A1-80C0-24CAA0492539}" type="pres">
      <dgm:prSet presAssocID="{0E9F288E-61DD-49A5-A0E0-68914BA1CF4C}" presName="conn2-1" presStyleLbl="parChTrans1D2" presStyleIdx="0" presStyleCnt="2"/>
      <dgm:spPr/>
    </dgm:pt>
    <dgm:pt modelId="{39B4B28E-07E5-4208-9DF2-AFBF9B105380}" type="pres">
      <dgm:prSet presAssocID="{0E9F288E-61DD-49A5-A0E0-68914BA1CF4C}" presName="connTx" presStyleLbl="parChTrans1D2" presStyleIdx="0" presStyleCnt="2"/>
      <dgm:spPr/>
    </dgm:pt>
    <dgm:pt modelId="{7EEB7CE4-468D-4445-8179-D8331A4032CD}" type="pres">
      <dgm:prSet presAssocID="{427338AD-C786-4996-AD43-37D359283C67}" presName="root2" presStyleCnt="0"/>
      <dgm:spPr/>
    </dgm:pt>
    <dgm:pt modelId="{C74924CB-CE88-4033-9748-DA41525BCCE7}" type="pres">
      <dgm:prSet presAssocID="{427338AD-C786-4996-AD43-37D359283C67}" presName="LevelTwoTextNode" presStyleLbl="node2" presStyleIdx="0" presStyleCnt="2">
        <dgm:presLayoutVars>
          <dgm:chPref val="3"/>
        </dgm:presLayoutVars>
      </dgm:prSet>
      <dgm:spPr/>
    </dgm:pt>
    <dgm:pt modelId="{816E1088-3AEF-4BA2-8390-4ED534638394}" type="pres">
      <dgm:prSet presAssocID="{427338AD-C786-4996-AD43-37D359283C67}" presName="level3hierChild" presStyleCnt="0"/>
      <dgm:spPr/>
    </dgm:pt>
    <dgm:pt modelId="{F3045913-E322-441E-84DD-05EDEFBA6F62}" type="pres">
      <dgm:prSet presAssocID="{1672EA11-273D-4826-B343-BE138A087DD0}" presName="conn2-1" presStyleLbl="parChTrans1D2" presStyleIdx="1" presStyleCnt="2"/>
      <dgm:spPr/>
    </dgm:pt>
    <dgm:pt modelId="{1B52D331-2437-4EF5-9983-662AE500B7B5}" type="pres">
      <dgm:prSet presAssocID="{1672EA11-273D-4826-B343-BE138A087DD0}" presName="connTx" presStyleLbl="parChTrans1D2" presStyleIdx="1" presStyleCnt="2"/>
      <dgm:spPr/>
    </dgm:pt>
    <dgm:pt modelId="{C4000AD8-27FE-4694-9C10-E43645ADC57B}" type="pres">
      <dgm:prSet presAssocID="{6E84E5BD-6B43-4D80-8DC9-827D5B789D77}" presName="root2" presStyleCnt="0"/>
      <dgm:spPr/>
    </dgm:pt>
    <dgm:pt modelId="{C34FEFAD-7BD6-4191-A203-DF0B1E45B40E}" type="pres">
      <dgm:prSet presAssocID="{6E84E5BD-6B43-4D80-8DC9-827D5B789D77}" presName="LevelTwoTextNode" presStyleLbl="node2" presStyleIdx="1" presStyleCnt="2">
        <dgm:presLayoutVars>
          <dgm:chPref val="3"/>
        </dgm:presLayoutVars>
      </dgm:prSet>
      <dgm:spPr/>
    </dgm:pt>
    <dgm:pt modelId="{D02C1180-2B96-4E5A-BE8C-91B6815C396A}" type="pres">
      <dgm:prSet presAssocID="{6E84E5BD-6B43-4D80-8DC9-827D5B789D77}" presName="level3hierChild" presStyleCnt="0"/>
      <dgm:spPr/>
    </dgm:pt>
  </dgm:ptLst>
  <dgm:cxnLst>
    <dgm:cxn modelId="{947D2F27-CB40-4DED-88E0-8DA4405B0F97}" srcId="{F636A8E3-7C07-4E95-A0AC-8C845F0E3F59}" destId="{427338AD-C786-4996-AD43-37D359283C67}" srcOrd="0" destOrd="0" parTransId="{0E9F288E-61DD-49A5-A0E0-68914BA1CF4C}" sibTransId="{40742C12-20EB-4616-A8B7-0D9A6835D9B4}"/>
    <dgm:cxn modelId="{0E9FDB2A-F7A6-4195-9913-2278C68DDAE7}" type="presOf" srcId="{6E84E5BD-6B43-4D80-8DC9-827D5B789D77}" destId="{C34FEFAD-7BD6-4191-A203-DF0B1E45B40E}" srcOrd="0" destOrd="0" presId="urn:microsoft.com/office/officeart/2005/8/layout/hierarchy2"/>
    <dgm:cxn modelId="{89A6EC2A-EF4C-47BD-9EB8-B48EEAB7951B}" type="presOf" srcId="{427338AD-C786-4996-AD43-37D359283C67}" destId="{C74924CB-CE88-4033-9748-DA41525BCCE7}" srcOrd="0" destOrd="0" presId="urn:microsoft.com/office/officeart/2005/8/layout/hierarchy2"/>
    <dgm:cxn modelId="{FF60702E-42E8-4035-9B08-093E2A60C9F5}" type="presOf" srcId="{0E9F288E-61DD-49A5-A0E0-68914BA1CF4C}" destId="{39B4B28E-07E5-4208-9DF2-AFBF9B105380}" srcOrd="1" destOrd="0" presId="urn:microsoft.com/office/officeart/2005/8/layout/hierarchy2"/>
    <dgm:cxn modelId="{0B6C452F-E90A-444C-8ED2-6A5F350AC352}" type="presOf" srcId="{1672EA11-273D-4826-B343-BE138A087DD0}" destId="{F3045913-E322-441E-84DD-05EDEFBA6F62}" srcOrd="0" destOrd="0" presId="urn:microsoft.com/office/officeart/2005/8/layout/hierarchy2"/>
    <dgm:cxn modelId="{E1D07F5B-8058-4D87-ADB8-83055E7645FE}" srcId="{F636A8E3-7C07-4E95-A0AC-8C845F0E3F59}" destId="{6E84E5BD-6B43-4D80-8DC9-827D5B789D77}" srcOrd="1" destOrd="0" parTransId="{1672EA11-273D-4826-B343-BE138A087DD0}" sibTransId="{A6B18D88-C853-4A8E-B297-C599B5BA90D2}"/>
    <dgm:cxn modelId="{C9138C6E-3EE4-44BE-9DD3-0BC40861B361}" srcId="{8D6B90B4-89BF-4366-88F6-94AD945FFAAB}" destId="{F636A8E3-7C07-4E95-A0AC-8C845F0E3F59}" srcOrd="0" destOrd="0" parTransId="{F69654F4-7302-42ED-A357-10C22AEF917D}" sibTransId="{26CB4F40-E88B-43D8-AB47-465A174F84EA}"/>
    <dgm:cxn modelId="{CD52F482-53E9-4426-ABC9-0F41D99C4F84}" type="presOf" srcId="{8D6B90B4-89BF-4366-88F6-94AD945FFAAB}" destId="{49F8A6F1-C0F3-4CC9-891B-03352BF537C7}" srcOrd="0" destOrd="0" presId="urn:microsoft.com/office/officeart/2005/8/layout/hierarchy2"/>
    <dgm:cxn modelId="{4BBA45A0-091F-4DA1-8414-9CF2270B7BC3}" type="presOf" srcId="{F636A8E3-7C07-4E95-A0AC-8C845F0E3F59}" destId="{3925D2B7-7EAA-4D5B-A4C4-E695F1127F45}" srcOrd="0" destOrd="0" presId="urn:microsoft.com/office/officeart/2005/8/layout/hierarchy2"/>
    <dgm:cxn modelId="{D59B71B8-4C18-4C80-821B-0EEA8BC674DD}" type="presOf" srcId="{1672EA11-273D-4826-B343-BE138A087DD0}" destId="{1B52D331-2437-4EF5-9983-662AE500B7B5}" srcOrd="1" destOrd="0" presId="urn:microsoft.com/office/officeart/2005/8/layout/hierarchy2"/>
    <dgm:cxn modelId="{89DDB8C2-3801-4E8D-8B78-1AC58E8DFF9F}" type="presOf" srcId="{0E9F288E-61DD-49A5-A0E0-68914BA1CF4C}" destId="{9E61D905-38A8-45A1-80C0-24CAA0492539}" srcOrd="0" destOrd="0" presId="urn:microsoft.com/office/officeart/2005/8/layout/hierarchy2"/>
    <dgm:cxn modelId="{29B45996-E948-4514-B802-7DD470522A0E}" type="presParOf" srcId="{49F8A6F1-C0F3-4CC9-891B-03352BF537C7}" destId="{BA0521D7-193D-4285-8359-3D13AC11BB8C}" srcOrd="0" destOrd="0" presId="urn:microsoft.com/office/officeart/2005/8/layout/hierarchy2"/>
    <dgm:cxn modelId="{88CD316B-4E62-408B-9D19-D626E15FF069}" type="presParOf" srcId="{BA0521D7-193D-4285-8359-3D13AC11BB8C}" destId="{3925D2B7-7EAA-4D5B-A4C4-E695F1127F45}" srcOrd="0" destOrd="0" presId="urn:microsoft.com/office/officeart/2005/8/layout/hierarchy2"/>
    <dgm:cxn modelId="{DA81E5F0-1C83-41AA-9BAA-1F3328672F31}" type="presParOf" srcId="{BA0521D7-193D-4285-8359-3D13AC11BB8C}" destId="{D5D6DA09-F29F-4F78-BD48-3AFF277C945E}" srcOrd="1" destOrd="0" presId="urn:microsoft.com/office/officeart/2005/8/layout/hierarchy2"/>
    <dgm:cxn modelId="{3B4C38AD-04E1-4C6D-862A-FC8B3BB752D4}" type="presParOf" srcId="{D5D6DA09-F29F-4F78-BD48-3AFF277C945E}" destId="{9E61D905-38A8-45A1-80C0-24CAA0492539}" srcOrd="0" destOrd="0" presId="urn:microsoft.com/office/officeart/2005/8/layout/hierarchy2"/>
    <dgm:cxn modelId="{92618CED-23D6-4B70-A46E-343720F16FA1}" type="presParOf" srcId="{9E61D905-38A8-45A1-80C0-24CAA0492539}" destId="{39B4B28E-07E5-4208-9DF2-AFBF9B105380}" srcOrd="0" destOrd="0" presId="urn:microsoft.com/office/officeart/2005/8/layout/hierarchy2"/>
    <dgm:cxn modelId="{F6A1630B-6787-4FD8-B7FC-BD7BF5953C23}" type="presParOf" srcId="{D5D6DA09-F29F-4F78-BD48-3AFF277C945E}" destId="{7EEB7CE4-468D-4445-8179-D8331A4032CD}" srcOrd="1" destOrd="0" presId="urn:microsoft.com/office/officeart/2005/8/layout/hierarchy2"/>
    <dgm:cxn modelId="{08A9F5B1-8B0F-4B85-9ED5-0DFBE327FCCF}" type="presParOf" srcId="{7EEB7CE4-468D-4445-8179-D8331A4032CD}" destId="{C74924CB-CE88-4033-9748-DA41525BCCE7}" srcOrd="0" destOrd="0" presId="urn:microsoft.com/office/officeart/2005/8/layout/hierarchy2"/>
    <dgm:cxn modelId="{4C50F244-CDC4-4E84-9C44-91EEB20F39AC}" type="presParOf" srcId="{7EEB7CE4-468D-4445-8179-D8331A4032CD}" destId="{816E1088-3AEF-4BA2-8390-4ED534638394}" srcOrd="1" destOrd="0" presId="urn:microsoft.com/office/officeart/2005/8/layout/hierarchy2"/>
    <dgm:cxn modelId="{377BCF1A-C31E-4E85-8F30-FAFB839CE1E6}" type="presParOf" srcId="{D5D6DA09-F29F-4F78-BD48-3AFF277C945E}" destId="{F3045913-E322-441E-84DD-05EDEFBA6F62}" srcOrd="2" destOrd="0" presId="urn:microsoft.com/office/officeart/2005/8/layout/hierarchy2"/>
    <dgm:cxn modelId="{6F4EEB7A-5F70-4260-995C-2485E5EE3FDF}" type="presParOf" srcId="{F3045913-E322-441E-84DD-05EDEFBA6F62}" destId="{1B52D331-2437-4EF5-9983-662AE500B7B5}" srcOrd="0" destOrd="0" presId="urn:microsoft.com/office/officeart/2005/8/layout/hierarchy2"/>
    <dgm:cxn modelId="{3D545294-9E85-4116-849B-444BB610FA82}" type="presParOf" srcId="{D5D6DA09-F29F-4F78-BD48-3AFF277C945E}" destId="{C4000AD8-27FE-4694-9C10-E43645ADC57B}" srcOrd="3" destOrd="0" presId="urn:microsoft.com/office/officeart/2005/8/layout/hierarchy2"/>
    <dgm:cxn modelId="{6B4C8340-E540-450D-851A-316A963D135F}" type="presParOf" srcId="{C4000AD8-27FE-4694-9C10-E43645ADC57B}" destId="{C34FEFAD-7BD6-4191-A203-DF0B1E45B40E}" srcOrd="0" destOrd="0" presId="urn:microsoft.com/office/officeart/2005/8/layout/hierarchy2"/>
    <dgm:cxn modelId="{EA1837B2-C231-49A6-B543-8E2A2FEF4597}" type="presParOf" srcId="{C4000AD8-27FE-4694-9C10-E43645ADC57B}" destId="{D02C1180-2B96-4E5A-BE8C-91B6815C396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7.xml><?xml version="1.0" encoding="utf-8"?>
<dgm:dataModel xmlns:dgm="http://schemas.openxmlformats.org/drawingml/2006/diagram" xmlns:a="http://schemas.openxmlformats.org/drawingml/2006/main">
  <dgm:ptLst>
    <dgm:pt modelId="{8D0ECE99-C78C-4A57-B2A4-0140CCF57B2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55353D20-4061-4A4D-AF10-D57D0556A326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Non rileva più la distinzione tra spese incrementative e non incrementative</a:t>
          </a:r>
        </a:p>
      </dgm:t>
    </dgm:pt>
    <dgm:pt modelId="{2B47B734-FF49-497C-A5FD-9B491474A17B}" type="parTrans" cxnId="{FF891BB7-51C7-4967-A800-06B719D8A80B}">
      <dgm:prSet/>
      <dgm:spPr/>
      <dgm:t>
        <a:bodyPr/>
        <a:lstStyle/>
        <a:p>
          <a:endParaRPr lang="it-IT"/>
        </a:p>
      </dgm:t>
    </dgm:pt>
    <dgm:pt modelId="{378DAF67-2B2C-4756-B031-9244D9CDBD56}" type="sibTrans" cxnId="{FF891BB7-51C7-4967-A800-06B719D8A80B}">
      <dgm:prSet/>
      <dgm:spPr/>
      <dgm:t>
        <a:bodyPr/>
        <a:lstStyle/>
        <a:p>
          <a:endParaRPr lang="it-IT"/>
        </a:p>
      </dgm:t>
    </dgm:pt>
    <dgm:pt modelId="{82DEDC7E-7D31-4EAF-94AF-FE30679FA427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Non si applica più la regola del plafond del 5%</a:t>
          </a:r>
        </a:p>
      </dgm:t>
    </dgm:pt>
    <dgm:pt modelId="{ACB39A9F-321E-4CEA-AF98-6C1DCDDAE34D}" type="parTrans" cxnId="{C9AA227B-C637-432F-BD8E-2116AC01A328}">
      <dgm:prSet/>
      <dgm:spPr/>
      <dgm:t>
        <a:bodyPr/>
        <a:lstStyle/>
        <a:p>
          <a:endParaRPr lang="it-IT"/>
        </a:p>
      </dgm:t>
    </dgm:pt>
    <dgm:pt modelId="{CD517E9C-04B7-4E44-AFBB-598F1BB0273A}" type="sibTrans" cxnId="{C9AA227B-C637-432F-BD8E-2116AC01A328}">
      <dgm:prSet/>
      <dgm:spPr/>
      <dgm:t>
        <a:bodyPr/>
        <a:lstStyle/>
        <a:p>
          <a:endParaRPr lang="it-IT"/>
        </a:p>
      </dgm:t>
    </dgm:pt>
    <dgm:pt modelId="{5E78B712-6501-4B72-8ED8-F128B04D4179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Devono essere distinte le spese di manutenzione ordinaria da quelle straordinarie</a:t>
          </a:r>
        </a:p>
      </dgm:t>
    </dgm:pt>
    <dgm:pt modelId="{E7A8CF28-71F0-484F-AEE0-F41458CA0AFB}" type="parTrans" cxnId="{CB5A71A1-EEA0-41E2-9014-1BD9314DE8B4}">
      <dgm:prSet/>
      <dgm:spPr/>
      <dgm:t>
        <a:bodyPr/>
        <a:lstStyle/>
        <a:p>
          <a:endParaRPr lang="it-IT"/>
        </a:p>
      </dgm:t>
    </dgm:pt>
    <dgm:pt modelId="{F3EE1E5B-9F87-4396-AF50-C91E5DEDD6FA}" type="sibTrans" cxnId="{CB5A71A1-EEA0-41E2-9014-1BD9314DE8B4}">
      <dgm:prSet/>
      <dgm:spPr/>
      <dgm:t>
        <a:bodyPr/>
        <a:lstStyle/>
        <a:p>
          <a:endParaRPr lang="it-IT"/>
        </a:p>
      </dgm:t>
    </dgm:pt>
    <dgm:pt modelId="{5085BC0A-D6CE-49AB-8EAB-B75E4547DEA9}" type="pres">
      <dgm:prSet presAssocID="{8D0ECE99-C78C-4A57-B2A4-0140CCF57B23}" presName="Name0" presStyleCnt="0">
        <dgm:presLayoutVars>
          <dgm:dir/>
          <dgm:resizeHandles val="exact"/>
        </dgm:presLayoutVars>
      </dgm:prSet>
      <dgm:spPr/>
    </dgm:pt>
    <dgm:pt modelId="{EBB7C2B6-823B-4497-92AA-76707C299779}" type="pres">
      <dgm:prSet presAssocID="{55353D20-4061-4A4D-AF10-D57D0556A326}" presName="node" presStyleLbl="node1" presStyleIdx="0" presStyleCnt="3">
        <dgm:presLayoutVars>
          <dgm:bulletEnabled val="1"/>
        </dgm:presLayoutVars>
      </dgm:prSet>
      <dgm:spPr/>
    </dgm:pt>
    <dgm:pt modelId="{C2403667-8442-4CD3-872A-2495E0089BCC}" type="pres">
      <dgm:prSet presAssocID="{378DAF67-2B2C-4756-B031-9244D9CDBD56}" presName="sibTrans" presStyleLbl="sibTrans2D1" presStyleIdx="0" presStyleCnt="2"/>
      <dgm:spPr/>
    </dgm:pt>
    <dgm:pt modelId="{D98C1152-4F19-421E-A677-BC23B7521AEB}" type="pres">
      <dgm:prSet presAssocID="{378DAF67-2B2C-4756-B031-9244D9CDBD56}" presName="connectorText" presStyleLbl="sibTrans2D1" presStyleIdx="0" presStyleCnt="2"/>
      <dgm:spPr/>
    </dgm:pt>
    <dgm:pt modelId="{06D1CCC0-5729-40A1-84B1-4FE597AC017A}" type="pres">
      <dgm:prSet presAssocID="{82DEDC7E-7D31-4EAF-94AF-FE30679FA427}" presName="node" presStyleLbl="node1" presStyleIdx="1" presStyleCnt="3">
        <dgm:presLayoutVars>
          <dgm:bulletEnabled val="1"/>
        </dgm:presLayoutVars>
      </dgm:prSet>
      <dgm:spPr/>
    </dgm:pt>
    <dgm:pt modelId="{0906ADBD-11BD-4FAF-9F3B-50218A654C1F}" type="pres">
      <dgm:prSet presAssocID="{CD517E9C-04B7-4E44-AFBB-598F1BB0273A}" presName="sibTrans" presStyleLbl="sibTrans2D1" presStyleIdx="1" presStyleCnt="2"/>
      <dgm:spPr/>
    </dgm:pt>
    <dgm:pt modelId="{73994A55-5A31-49DF-9C88-066825772215}" type="pres">
      <dgm:prSet presAssocID="{CD517E9C-04B7-4E44-AFBB-598F1BB0273A}" presName="connectorText" presStyleLbl="sibTrans2D1" presStyleIdx="1" presStyleCnt="2"/>
      <dgm:spPr/>
    </dgm:pt>
    <dgm:pt modelId="{8914E361-C654-4E79-A1E8-8CCFFAD548A4}" type="pres">
      <dgm:prSet presAssocID="{5E78B712-6501-4B72-8ED8-F128B04D4179}" presName="node" presStyleLbl="node1" presStyleIdx="2" presStyleCnt="3">
        <dgm:presLayoutVars>
          <dgm:bulletEnabled val="1"/>
        </dgm:presLayoutVars>
      </dgm:prSet>
      <dgm:spPr/>
    </dgm:pt>
  </dgm:ptLst>
  <dgm:cxnLst>
    <dgm:cxn modelId="{52958D08-98BE-4451-A81B-B503CB83D593}" type="presOf" srcId="{5E78B712-6501-4B72-8ED8-F128B04D4179}" destId="{8914E361-C654-4E79-A1E8-8CCFFAD548A4}" srcOrd="0" destOrd="0" presId="urn:microsoft.com/office/officeart/2005/8/layout/process1"/>
    <dgm:cxn modelId="{ACC36E25-7DD7-48AF-95B6-5A251ACB6E4F}" type="presOf" srcId="{55353D20-4061-4A4D-AF10-D57D0556A326}" destId="{EBB7C2B6-823B-4497-92AA-76707C299779}" srcOrd="0" destOrd="0" presId="urn:microsoft.com/office/officeart/2005/8/layout/process1"/>
    <dgm:cxn modelId="{25C14D33-ECD4-4D12-AF60-BA7F78362878}" type="presOf" srcId="{8D0ECE99-C78C-4A57-B2A4-0140CCF57B23}" destId="{5085BC0A-D6CE-49AB-8EAB-B75E4547DEA9}" srcOrd="0" destOrd="0" presId="urn:microsoft.com/office/officeart/2005/8/layout/process1"/>
    <dgm:cxn modelId="{8BD73E3E-48FD-4BD3-82BB-AD31348C8334}" type="presOf" srcId="{CD517E9C-04B7-4E44-AFBB-598F1BB0273A}" destId="{0906ADBD-11BD-4FAF-9F3B-50218A654C1F}" srcOrd="0" destOrd="0" presId="urn:microsoft.com/office/officeart/2005/8/layout/process1"/>
    <dgm:cxn modelId="{F5CFF16C-2CC8-4C8D-9D9A-543EF58EEE3E}" type="presOf" srcId="{CD517E9C-04B7-4E44-AFBB-598F1BB0273A}" destId="{73994A55-5A31-49DF-9C88-066825772215}" srcOrd="1" destOrd="0" presId="urn:microsoft.com/office/officeart/2005/8/layout/process1"/>
    <dgm:cxn modelId="{C9AA227B-C637-432F-BD8E-2116AC01A328}" srcId="{8D0ECE99-C78C-4A57-B2A4-0140CCF57B23}" destId="{82DEDC7E-7D31-4EAF-94AF-FE30679FA427}" srcOrd="1" destOrd="0" parTransId="{ACB39A9F-321E-4CEA-AF98-6C1DCDDAE34D}" sibTransId="{CD517E9C-04B7-4E44-AFBB-598F1BB0273A}"/>
    <dgm:cxn modelId="{CB5A71A1-EEA0-41E2-9014-1BD9314DE8B4}" srcId="{8D0ECE99-C78C-4A57-B2A4-0140CCF57B23}" destId="{5E78B712-6501-4B72-8ED8-F128B04D4179}" srcOrd="2" destOrd="0" parTransId="{E7A8CF28-71F0-484F-AEE0-F41458CA0AFB}" sibTransId="{F3EE1E5B-9F87-4396-AF50-C91E5DEDD6FA}"/>
    <dgm:cxn modelId="{2B2574A9-1A9B-4C38-968B-0F6F97F1D93E}" type="presOf" srcId="{378DAF67-2B2C-4756-B031-9244D9CDBD56}" destId="{C2403667-8442-4CD3-872A-2495E0089BCC}" srcOrd="0" destOrd="0" presId="urn:microsoft.com/office/officeart/2005/8/layout/process1"/>
    <dgm:cxn modelId="{0D2F3FB6-D5D9-412C-9B93-64CA06C4976C}" type="presOf" srcId="{378DAF67-2B2C-4756-B031-9244D9CDBD56}" destId="{D98C1152-4F19-421E-A677-BC23B7521AEB}" srcOrd="1" destOrd="0" presId="urn:microsoft.com/office/officeart/2005/8/layout/process1"/>
    <dgm:cxn modelId="{FF891BB7-51C7-4967-A800-06B719D8A80B}" srcId="{8D0ECE99-C78C-4A57-B2A4-0140CCF57B23}" destId="{55353D20-4061-4A4D-AF10-D57D0556A326}" srcOrd="0" destOrd="0" parTransId="{2B47B734-FF49-497C-A5FD-9B491474A17B}" sibTransId="{378DAF67-2B2C-4756-B031-9244D9CDBD56}"/>
    <dgm:cxn modelId="{BE2B10DA-DEF3-48E3-8CE8-5960C75B2854}" type="presOf" srcId="{82DEDC7E-7D31-4EAF-94AF-FE30679FA427}" destId="{06D1CCC0-5729-40A1-84B1-4FE597AC017A}" srcOrd="0" destOrd="0" presId="urn:microsoft.com/office/officeart/2005/8/layout/process1"/>
    <dgm:cxn modelId="{70981063-9210-49A4-A1E7-9DDF6AC3840D}" type="presParOf" srcId="{5085BC0A-D6CE-49AB-8EAB-B75E4547DEA9}" destId="{EBB7C2B6-823B-4497-92AA-76707C299779}" srcOrd="0" destOrd="0" presId="urn:microsoft.com/office/officeart/2005/8/layout/process1"/>
    <dgm:cxn modelId="{378E4844-9A55-4DD9-86A8-C46939800ACB}" type="presParOf" srcId="{5085BC0A-D6CE-49AB-8EAB-B75E4547DEA9}" destId="{C2403667-8442-4CD3-872A-2495E0089BCC}" srcOrd="1" destOrd="0" presId="urn:microsoft.com/office/officeart/2005/8/layout/process1"/>
    <dgm:cxn modelId="{772AC616-08D9-437A-BC08-E71913A48060}" type="presParOf" srcId="{C2403667-8442-4CD3-872A-2495E0089BCC}" destId="{D98C1152-4F19-421E-A677-BC23B7521AEB}" srcOrd="0" destOrd="0" presId="urn:microsoft.com/office/officeart/2005/8/layout/process1"/>
    <dgm:cxn modelId="{47262F7D-843C-43A4-B23F-AE67D9D84F4F}" type="presParOf" srcId="{5085BC0A-D6CE-49AB-8EAB-B75E4547DEA9}" destId="{06D1CCC0-5729-40A1-84B1-4FE597AC017A}" srcOrd="2" destOrd="0" presId="urn:microsoft.com/office/officeart/2005/8/layout/process1"/>
    <dgm:cxn modelId="{E69B41B1-B1F0-4E70-85CF-69209DB9A00E}" type="presParOf" srcId="{5085BC0A-D6CE-49AB-8EAB-B75E4547DEA9}" destId="{0906ADBD-11BD-4FAF-9F3B-50218A654C1F}" srcOrd="3" destOrd="0" presId="urn:microsoft.com/office/officeart/2005/8/layout/process1"/>
    <dgm:cxn modelId="{39639483-D10E-4254-9364-3F6FACE4BD81}" type="presParOf" srcId="{0906ADBD-11BD-4FAF-9F3B-50218A654C1F}" destId="{73994A55-5A31-49DF-9C88-066825772215}" srcOrd="0" destOrd="0" presId="urn:microsoft.com/office/officeart/2005/8/layout/process1"/>
    <dgm:cxn modelId="{2CA37DAD-0B98-41AA-BCAB-C5B07850BB03}" type="presParOf" srcId="{5085BC0A-D6CE-49AB-8EAB-B75E4547DEA9}" destId="{8914E361-C654-4E79-A1E8-8CCFFAD548A4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8.xml><?xml version="1.0" encoding="utf-8"?>
<dgm:dataModel xmlns:dgm="http://schemas.openxmlformats.org/drawingml/2006/diagram" xmlns:a="http://schemas.openxmlformats.org/drawingml/2006/main">
  <dgm:ptLst>
    <dgm:pt modelId="{8D6B90B4-89BF-4366-88F6-94AD945FFAA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636A8E3-7C07-4E95-A0AC-8C845F0E3F59}">
      <dgm:prSet phldrT="[Testo]" custT="1"/>
      <dgm:spPr/>
      <dgm:t>
        <a:bodyPr/>
        <a:lstStyle/>
        <a:p>
          <a:r>
            <a:rPr lang="it-IT" sz="2400" baseline="0" dirty="0">
              <a:solidFill>
                <a:schemeClr val="bg1"/>
              </a:solidFill>
            </a:rPr>
            <a:t>Due tipologie di spese</a:t>
          </a:r>
        </a:p>
      </dgm:t>
    </dgm:pt>
    <dgm:pt modelId="{F69654F4-7302-42ED-A357-10C22AEF917D}" type="parTrans" cxnId="{C9138C6E-3EE4-44BE-9DD3-0BC40861B361}">
      <dgm:prSet/>
      <dgm:spPr/>
      <dgm:t>
        <a:bodyPr/>
        <a:lstStyle/>
        <a:p>
          <a:endParaRPr lang="it-IT"/>
        </a:p>
      </dgm:t>
    </dgm:pt>
    <dgm:pt modelId="{26CB4F40-E88B-43D8-AB47-465A174F84EA}" type="sibTrans" cxnId="{C9138C6E-3EE4-44BE-9DD3-0BC40861B361}">
      <dgm:prSet/>
      <dgm:spPr/>
      <dgm:t>
        <a:bodyPr/>
        <a:lstStyle/>
        <a:p>
          <a:endParaRPr lang="it-IT"/>
        </a:p>
      </dgm:t>
    </dgm:pt>
    <dgm:pt modelId="{427338AD-C786-4996-AD43-37D359283C67}">
      <dgm:prSet phldrT="[Testo]" custT="1"/>
      <dgm:spPr/>
      <dgm:t>
        <a:bodyPr/>
        <a:lstStyle/>
        <a:p>
          <a:r>
            <a:rPr lang="it-IT" sz="2000" baseline="0" dirty="0">
              <a:solidFill>
                <a:schemeClr val="bg1"/>
              </a:solidFill>
            </a:rPr>
            <a:t>Spese di manutenzione ordinaria: deducibili in un’unica soluzione nell’anno di pagamento</a:t>
          </a:r>
        </a:p>
      </dgm:t>
    </dgm:pt>
    <dgm:pt modelId="{0E9F288E-61DD-49A5-A0E0-68914BA1CF4C}" type="parTrans" cxnId="{947D2F27-CB40-4DED-88E0-8DA4405B0F97}">
      <dgm:prSet/>
      <dgm:spPr/>
      <dgm:t>
        <a:bodyPr/>
        <a:lstStyle/>
        <a:p>
          <a:endParaRPr lang="it-IT"/>
        </a:p>
      </dgm:t>
    </dgm:pt>
    <dgm:pt modelId="{40742C12-20EB-4616-A8B7-0D9A6835D9B4}" type="sibTrans" cxnId="{947D2F27-CB40-4DED-88E0-8DA4405B0F97}">
      <dgm:prSet/>
      <dgm:spPr/>
      <dgm:t>
        <a:bodyPr/>
        <a:lstStyle/>
        <a:p>
          <a:endParaRPr lang="it-IT"/>
        </a:p>
      </dgm:t>
    </dgm:pt>
    <dgm:pt modelId="{6E84E5BD-6B43-4D80-8DC9-827D5B789D77}">
      <dgm:prSet phldrT="[Testo]" custT="1"/>
      <dgm:spPr/>
      <dgm:t>
        <a:bodyPr/>
        <a:lstStyle/>
        <a:p>
          <a:r>
            <a:rPr lang="it-IT" sz="2000" baseline="0" dirty="0">
              <a:solidFill>
                <a:schemeClr val="bg1"/>
              </a:solidFill>
            </a:rPr>
            <a:t>Spese di manutenzione straordinaria: deducibili in quote costanti nell’anno di sostenimento e nei 5 successivi</a:t>
          </a:r>
        </a:p>
      </dgm:t>
    </dgm:pt>
    <dgm:pt modelId="{1672EA11-273D-4826-B343-BE138A087DD0}" type="parTrans" cxnId="{E1D07F5B-8058-4D87-ADB8-83055E7645FE}">
      <dgm:prSet/>
      <dgm:spPr/>
      <dgm:t>
        <a:bodyPr/>
        <a:lstStyle/>
        <a:p>
          <a:endParaRPr lang="it-IT"/>
        </a:p>
      </dgm:t>
    </dgm:pt>
    <dgm:pt modelId="{A6B18D88-C853-4A8E-B297-C599B5BA90D2}" type="sibTrans" cxnId="{E1D07F5B-8058-4D87-ADB8-83055E7645FE}">
      <dgm:prSet/>
      <dgm:spPr/>
      <dgm:t>
        <a:bodyPr/>
        <a:lstStyle/>
        <a:p>
          <a:endParaRPr lang="it-IT"/>
        </a:p>
      </dgm:t>
    </dgm:pt>
    <dgm:pt modelId="{49F8A6F1-C0F3-4CC9-891B-03352BF537C7}" type="pres">
      <dgm:prSet presAssocID="{8D6B90B4-89BF-4366-88F6-94AD945FFAA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A0521D7-193D-4285-8359-3D13AC11BB8C}" type="pres">
      <dgm:prSet presAssocID="{F636A8E3-7C07-4E95-A0AC-8C845F0E3F59}" presName="root1" presStyleCnt="0"/>
      <dgm:spPr/>
    </dgm:pt>
    <dgm:pt modelId="{3925D2B7-7EAA-4D5B-A4C4-E695F1127F45}" type="pres">
      <dgm:prSet presAssocID="{F636A8E3-7C07-4E95-A0AC-8C845F0E3F59}" presName="LevelOneTextNode" presStyleLbl="node0" presStyleIdx="0" presStyleCnt="1" custScaleX="138782" custScaleY="149979">
        <dgm:presLayoutVars>
          <dgm:chPref val="3"/>
        </dgm:presLayoutVars>
      </dgm:prSet>
      <dgm:spPr/>
    </dgm:pt>
    <dgm:pt modelId="{D5D6DA09-F29F-4F78-BD48-3AFF277C945E}" type="pres">
      <dgm:prSet presAssocID="{F636A8E3-7C07-4E95-A0AC-8C845F0E3F59}" presName="level2hierChild" presStyleCnt="0"/>
      <dgm:spPr/>
    </dgm:pt>
    <dgm:pt modelId="{9E61D905-38A8-45A1-80C0-24CAA0492539}" type="pres">
      <dgm:prSet presAssocID="{0E9F288E-61DD-49A5-A0E0-68914BA1CF4C}" presName="conn2-1" presStyleLbl="parChTrans1D2" presStyleIdx="0" presStyleCnt="2"/>
      <dgm:spPr/>
    </dgm:pt>
    <dgm:pt modelId="{39B4B28E-07E5-4208-9DF2-AFBF9B105380}" type="pres">
      <dgm:prSet presAssocID="{0E9F288E-61DD-49A5-A0E0-68914BA1CF4C}" presName="connTx" presStyleLbl="parChTrans1D2" presStyleIdx="0" presStyleCnt="2"/>
      <dgm:spPr/>
    </dgm:pt>
    <dgm:pt modelId="{7EEB7CE4-468D-4445-8179-D8331A4032CD}" type="pres">
      <dgm:prSet presAssocID="{427338AD-C786-4996-AD43-37D359283C67}" presName="root2" presStyleCnt="0"/>
      <dgm:spPr/>
    </dgm:pt>
    <dgm:pt modelId="{C74924CB-CE88-4033-9748-DA41525BCCE7}" type="pres">
      <dgm:prSet presAssocID="{427338AD-C786-4996-AD43-37D359283C67}" presName="LevelTwoTextNode" presStyleLbl="node2" presStyleIdx="0" presStyleCnt="2">
        <dgm:presLayoutVars>
          <dgm:chPref val="3"/>
        </dgm:presLayoutVars>
      </dgm:prSet>
      <dgm:spPr/>
    </dgm:pt>
    <dgm:pt modelId="{816E1088-3AEF-4BA2-8390-4ED534638394}" type="pres">
      <dgm:prSet presAssocID="{427338AD-C786-4996-AD43-37D359283C67}" presName="level3hierChild" presStyleCnt="0"/>
      <dgm:spPr/>
    </dgm:pt>
    <dgm:pt modelId="{F3045913-E322-441E-84DD-05EDEFBA6F62}" type="pres">
      <dgm:prSet presAssocID="{1672EA11-273D-4826-B343-BE138A087DD0}" presName="conn2-1" presStyleLbl="parChTrans1D2" presStyleIdx="1" presStyleCnt="2"/>
      <dgm:spPr/>
    </dgm:pt>
    <dgm:pt modelId="{1B52D331-2437-4EF5-9983-662AE500B7B5}" type="pres">
      <dgm:prSet presAssocID="{1672EA11-273D-4826-B343-BE138A087DD0}" presName="connTx" presStyleLbl="parChTrans1D2" presStyleIdx="1" presStyleCnt="2"/>
      <dgm:spPr/>
    </dgm:pt>
    <dgm:pt modelId="{C4000AD8-27FE-4694-9C10-E43645ADC57B}" type="pres">
      <dgm:prSet presAssocID="{6E84E5BD-6B43-4D80-8DC9-827D5B789D77}" presName="root2" presStyleCnt="0"/>
      <dgm:spPr/>
    </dgm:pt>
    <dgm:pt modelId="{C34FEFAD-7BD6-4191-A203-DF0B1E45B40E}" type="pres">
      <dgm:prSet presAssocID="{6E84E5BD-6B43-4D80-8DC9-827D5B789D77}" presName="LevelTwoTextNode" presStyleLbl="node2" presStyleIdx="1" presStyleCnt="2">
        <dgm:presLayoutVars>
          <dgm:chPref val="3"/>
        </dgm:presLayoutVars>
      </dgm:prSet>
      <dgm:spPr/>
    </dgm:pt>
    <dgm:pt modelId="{D02C1180-2B96-4E5A-BE8C-91B6815C396A}" type="pres">
      <dgm:prSet presAssocID="{6E84E5BD-6B43-4D80-8DC9-827D5B789D77}" presName="level3hierChild" presStyleCnt="0"/>
      <dgm:spPr/>
    </dgm:pt>
  </dgm:ptLst>
  <dgm:cxnLst>
    <dgm:cxn modelId="{947D2F27-CB40-4DED-88E0-8DA4405B0F97}" srcId="{F636A8E3-7C07-4E95-A0AC-8C845F0E3F59}" destId="{427338AD-C786-4996-AD43-37D359283C67}" srcOrd="0" destOrd="0" parTransId="{0E9F288E-61DD-49A5-A0E0-68914BA1CF4C}" sibTransId="{40742C12-20EB-4616-A8B7-0D9A6835D9B4}"/>
    <dgm:cxn modelId="{0E9FDB2A-F7A6-4195-9913-2278C68DDAE7}" type="presOf" srcId="{6E84E5BD-6B43-4D80-8DC9-827D5B789D77}" destId="{C34FEFAD-7BD6-4191-A203-DF0B1E45B40E}" srcOrd="0" destOrd="0" presId="urn:microsoft.com/office/officeart/2005/8/layout/hierarchy2"/>
    <dgm:cxn modelId="{89A6EC2A-EF4C-47BD-9EB8-B48EEAB7951B}" type="presOf" srcId="{427338AD-C786-4996-AD43-37D359283C67}" destId="{C74924CB-CE88-4033-9748-DA41525BCCE7}" srcOrd="0" destOrd="0" presId="urn:microsoft.com/office/officeart/2005/8/layout/hierarchy2"/>
    <dgm:cxn modelId="{FF60702E-42E8-4035-9B08-093E2A60C9F5}" type="presOf" srcId="{0E9F288E-61DD-49A5-A0E0-68914BA1CF4C}" destId="{39B4B28E-07E5-4208-9DF2-AFBF9B105380}" srcOrd="1" destOrd="0" presId="urn:microsoft.com/office/officeart/2005/8/layout/hierarchy2"/>
    <dgm:cxn modelId="{0B6C452F-E90A-444C-8ED2-6A5F350AC352}" type="presOf" srcId="{1672EA11-273D-4826-B343-BE138A087DD0}" destId="{F3045913-E322-441E-84DD-05EDEFBA6F62}" srcOrd="0" destOrd="0" presId="urn:microsoft.com/office/officeart/2005/8/layout/hierarchy2"/>
    <dgm:cxn modelId="{E1D07F5B-8058-4D87-ADB8-83055E7645FE}" srcId="{F636A8E3-7C07-4E95-A0AC-8C845F0E3F59}" destId="{6E84E5BD-6B43-4D80-8DC9-827D5B789D77}" srcOrd="1" destOrd="0" parTransId="{1672EA11-273D-4826-B343-BE138A087DD0}" sibTransId="{A6B18D88-C853-4A8E-B297-C599B5BA90D2}"/>
    <dgm:cxn modelId="{C9138C6E-3EE4-44BE-9DD3-0BC40861B361}" srcId="{8D6B90B4-89BF-4366-88F6-94AD945FFAAB}" destId="{F636A8E3-7C07-4E95-A0AC-8C845F0E3F59}" srcOrd="0" destOrd="0" parTransId="{F69654F4-7302-42ED-A357-10C22AEF917D}" sibTransId="{26CB4F40-E88B-43D8-AB47-465A174F84EA}"/>
    <dgm:cxn modelId="{CD52F482-53E9-4426-ABC9-0F41D99C4F84}" type="presOf" srcId="{8D6B90B4-89BF-4366-88F6-94AD945FFAAB}" destId="{49F8A6F1-C0F3-4CC9-891B-03352BF537C7}" srcOrd="0" destOrd="0" presId="urn:microsoft.com/office/officeart/2005/8/layout/hierarchy2"/>
    <dgm:cxn modelId="{4BBA45A0-091F-4DA1-8414-9CF2270B7BC3}" type="presOf" srcId="{F636A8E3-7C07-4E95-A0AC-8C845F0E3F59}" destId="{3925D2B7-7EAA-4D5B-A4C4-E695F1127F45}" srcOrd="0" destOrd="0" presId="urn:microsoft.com/office/officeart/2005/8/layout/hierarchy2"/>
    <dgm:cxn modelId="{D59B71B8-4C18-4C80-821B-0EEA8BC674DD}" type="presOf" srcId="{1672EA11-273D-4826-B343-BE138A087DD0}" destId="{1B52D331-2437-4EF5-9983-662AE500B7B5}" srcOrd="1" destOrd="0" presId="urn:microsoft.com/office/officeart/2005/8/layout/hierarchy2"/>
    <dgm:cxn modelId="{89DDB8C2-3801-4E8D-8B78-1AC58E8DFF9F}" type="presOf" srcId="{0E9F288E-61DD-49A5-A0E0-68914BA1CF4C}" destId="{9E61D905-38A8-45A1-80C0-24CAA0492539}" srcOrd="0" destOrd="0" presId="urn:microsoft.com/office/officeart/2005/8/layout/hierarchy2"/>
    <dgm:cxn modelId="{29B45996-E948-4514-B802-7DD470522A0E}" type="presParOf" srcId="{49F8A6F1-C0F3-4CC9-891B-03352BF537C7}" destId="{BA0521D7-193D-4285-8359-3D13AC11BB8C}" srcOrd="0" destOrd="0" presId="urn:microsoft.com/office/officeart/2005/8/layout/hierarchy2"/>
    <dgm:cxn modelId="{88CD316B-4E62-408B-9D19-D626E15FF069}" type="presParOf" srcId="{BA0521D7-193D-4285-8359-3D13AC11BB8C}" destId="{3925D2B7-7EAA-4D5B-A4C4-E695F1127F45}" srcOrd="0" destOrd="0" presId="urn:microsoft.com/office/officeart/2005/8/layout/hierarchy2"/>
    <dgm:cxn modelId="{DA81E5F0-1C83-41AA-9BAA-1F3328672F31}" type="presParOf" srcId="{BA0521D7-193D-4285-8359-3D13AC11BB8C}" destId="{D5D6DA09-F29F-4F78-BD48-3AFF277C945E}" srcOrd="1" destOrd="0" presId="urn:microsoft.com/office/officeart/2005/8/layout/hierarchy2"/>
    <dgm:cxn modelId="{3B4C38AD-04E1-4C6D-862A-FC8B3BB752D4}" type="presParOf" srcId="{D5D6DA09-F29F-4F78-BD48-3AFF277C945E}" destId="{9E61D905-38A8-45A1-80C0-24CAA0492539}" srcOrd="0" destOrd="0" presId="urn:microsoft.com/office/officeart/2005/8/layout/hierarchy2"/>
    <dgm:cxn modelId="{92618CED-23D6-4B70-A46E-343720F16FA1}" type="presParOf" srcId="{9E61D905-38A8-45A1-80C0-24CAA0492539}" destId="{39B4B28E-07E5-4208-9DF2-AFBF9B105380}" srcOrd="0" destOrd="0" presId="urn:microsoft.com/office/officeart/2005/8/layout/hierarchy2"/>
    <dgm:cxn modelId="{F6A1630B-6787-4FD8-B7FC-BD7BF5953C23}" type="presParOf" srcId="{D5D6DA09-F29F-4F78-BD48-3AFF277C945E}" destId="{7EEB7CE4-468D-4445-8179-D8331A4032CD}" srcOrd="1" destOrd="0" presId="urn:microsoft.com/office/officeart/2005/8/layout/hierarchy2"/>
    <dgm:cxn modelId="{08A9F5B1-8B0F-4B85-9ED5-0DFBE327FCCF}" type="presParOf" srcId="{7EEB7CE4-468D-4445-8179-D8331A4032CD}" destId="{C74924CB-CE88-4033-9748-DA41525BCCE7}" srcOrd="0" destOrd="0" presId="urn:microsoft.com/office/officeart/2005/8/layout/hierarchy2"/>
    <dgm:cxn modelId="{4C50F244-CDC4-4E84-9C44-91EEB20F39AC}" type="presParOf" srcId="{7EEB7CE4-468D-4445-8179-D8331A4032CD}" destId="{816E1088-3AEF-4BA2-8390-4ED534638394}" srcOrd="1" destOrd="0" presId="urn:microsoft.com/office/officeart/2005/8/layout/hierarchy2"/>
    <dgm:cxn modelId="{377BCF1A-C31E-4E85-8F30-FAFB839CE1E6}" type="presParOf" srcId="{D5D6DA09-F29F-4F78-BD48-3AFF277C945E}" destId="{F3045913-E322-441E-84DD-05EDEFBA6F62}" srcOrd="2" destOrd="0" presId="urn:microsoft.com/office/officeart/2005/8/layout/hierarchy2"/>
    <dgm:cxn modelId="{6F4EEB7A-5F70-4260-995C-2485E5EE3FDF}" type="presParOf" srcId="{F3045913-E322-441E-84DD-05EDEFBA6F62}" destId="{1B52D331-2437-4EF5-9983-662AE500B7B5}" srcOrd="0" destOrd="0" presId="urn:microsoft.com/office/officeart/2005/8/layout/hierarchy2"/>
    <dgm:cxn modelId="{3D545294-9E85-4116-849B-444BB610FA82}" type="presParOf" srcId="{D5D6DA09-F29F-4F78-BD48-3AFF277C945E}" destId="{C4000AD8-27FE-4694-9C10-E43645ADC57B}" srcOrd="3" destOrd="0" presId="urn:microsoft.com/office/officeart/2005/8/layout/hierarchy2"/>
    <dgm:cxn modelId="{6B4C8340-E540-450D-851A-316A963D135F}" type="presParOf" srcId="{C4000AD8-27FE-4694-9C10-E43645ADC57B}" destId="{C34FEFAD-7BD6-4191-A203-DF0B1E45B40E}" srcOrd="0" destOrd="0" presId="urn:microsoft.com/office/officeart/2005/8/layout/hierarchy2"/>
    <dgm:cxn modelId="{EA1837B2-C231-49A6-B543-8E2A2FEF4597}" type="presParOf" srcId="{C4000AD8-27FE-4694-9C10-E43645ADC57B}" destId="{D02C1180-2B96-4E5A-BE8C-91B6815C396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9.xml><?xml version="1.0" encoding="utf-8"?>
<dgm:dataModel xmlns:dgm="http://schemas.openxmlformats.org/drawingml/2006/diagram" xmlns:a="http://schemas.openxmlformats.org/drawingml/2006/main">
  <dgm:ptLst>
    <dgm:pt modelId="{5245869D-BA2D-4E00-87D4-2CF4D96409A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084807C-3DF6-4130-8656-DE96DD4CAE03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Diritti di utilizzazione delle opere dell’ingegno</a:t>
          </a:r>
        </a:p>
      </dgm:t>
    </dgm:pt>
    <dgm:pt modelId="{183BAD55-7E6F-4A17-8B44-6E1FCA0A7EC4}" type="parTrans" cxnId="{8C2BB9E4-1526-4CAE-9830-CF7BAF24CFBF}">
      <dgm:prSet/>
      <dgm:spPr/>
      <dgm:t>
        <a:bodyPr/>
        <a:lstStyle/>
        <a:p>
          <a:endParaRPr lang="it-IT"/>
        </a:p>
      </dgm:t>
    </dgm:pt>
    <dgm:pt modelId="{2434EEF9-4579-4A1A-9911-C5A3018B41BB}" type="sibTrans" cxnId="{8C2BB9E4-1526-4CAE-9830-CF7BAF24CFBF}">
      <dgm:prSet/>
      <dgm:spPr/>
      <dgm:t>
        <a:bodyPr/>
        <a:lstStyle/>
        <a:p>
          <a:endParaRPr lang="it-IT"/>
        </a:p>
      </dgm:t>
    </dgm:pt>
    <dgm:pt modelId="{EEAA25A7-15B6-43F5-81AB-D4937954ED65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In misura non superiore al 50% del costo</a:t>
          </a:r>
        </a:p>
      </dgm:t>
    </dgm:pt>
    <dgm:pt modelId="{00AB8EFD-8DF9-48A6-A3B6-B539AD9C565D}" type="parTrans" cxnId="{A4862D86-12BD-422C-9C31-DECA92DB85BC}">
      <dgm:prSet/>
      <dgm:spPr/>
      <dgm:t>
        <a:bodyPr/>
        <a:lstStyle/>
        <a:p>
          <a:endParaRPr lang="it-IT"/>
        </a:p>
      </dgm:t>
    </dgm:pt>
    <dgm:pt modelId="{D84242EC-6080-4BE3-AC56-F1C46CAE4186}" type="sibTrans" cxnId="{A4862D86-12BD-422C-9C31-DECA92DB85BC}">
      <dgm:prSet/>
      <dgm:spPr/>
      <dgm:t>
        <a:bodyPr/>
        <a:lstStyle/>
        <a:p>
          <a:endParaRPr lang="it-IT"/>
        </a:p>
      </dgm:t>
    </dgm:pt>
    <dgm:pt modelId="{D55A928C-5D6C-4F40-A3CC-EF07A698F709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Gli altri diritti di natura pluriennale sono deducibili secondo la durata prevista dal contratto o dalla legge</a:t>
          </a:r>
        </a:p>
      </dgm:t>
    </dgm:pt>
    <dgm:pt modelId="{45F41A00-3A8F-4903-8698-E08D4B4A8D40}" type="parTrans" cxnId="{25497CD7-3E76-43CD-B790-8BA751D56905}">
      <dgm:prSet/>
      <dgm:spPr/>
      <dgm:t>
        <a:bodyPr/>
        <a:lstStyle/>
        <a:p>
          <a:endParaRPr lang="it-IT"/>
        </a:p>
      </dgm:t>
    </dgm:pt>
    <dgm:pt modelId="{631D3148-B002-471D-80AB-66F7B93F9259}" type="sibTrans" cxnId="{25497CD7-3E76-43CD-B790-8BA751D56905}">
      <dgm:prSet/>
      <dgm:spPr/>
      <dgm:t>
        <a:bodyPr/>
        <a:lstStyle/>
        <a:p>
          <a:endParaRPr lang="it-IT"/>
        </a:p>
      </dgm:t>
    </dgm:pt>
    <dgm:pt modelId="{7E98C44D-0CEF-4E22-9916-5D65A9B1B861}" type="pres">
      <dgm:prSet presAssocID="{5245869D-BA2D-4E00-87D4-2CF4D96409AF}" presName="outerComposite" presStyleCnt="0">
        <dgm:presLayoutVars>
          <dgm:chMax val="5"/>
          <dgm:dir/>
          <dgm:resizeHandles val="exact"/>
        </dgm:presLayoutVars>
      </dgm:prSet>
      <dgm:spPr/>
    </dgm:pt>
    <dgm:pt modelId="{51F94866-7B64-45F7-A12B-6B4B83AE8FC0}" type="pres">
      <dgm:prSet presAssocID="{5245869D-BA2D-4E00-87D4-2CF4D96409AF}" presName="dummyMaxCanvas" presStyleCnt="0">
        <dgm:presLayoutVars/>
      </dgm:prSet>
      <dgm:spPr/>
    </dgm:pt>
    <dgm:pt modelId="{53C4F5DD-397B-4673-8D02-1EA1D9539592}" type="pres">
      <dgm:prSet presAssocID="{5245869D-BA2D-4E00-87D4-2CF4D96409AF}" presName="ThreeNodes_1" presStyleLbl="node1" presStyleIdx="0" presStyleCnt="3">
        <dgm:presLayoutVars>
          <dgm:bulletEnabled val="1"/>
        </dgm:presLayoutVars>
      </dgm:prSet>
      <dgm:spPr/>
    </dgm:pt>
    <dgm:pt modelId="{2EB0786A-D1A0-4524-89EE-661221FBE666}" type="pres">
      <dgm:prSet presAssocID="{5245869D-BA2D-4E00-87D4-2CF4D96409AF}" presName="ThreeNodes_2" presStyleLbl="node1" presStyleIdx="1" presStyleCnt="3">
        <dgm:presLayoutVars>
          <dgm:bulletEnabled val="1"/>
        </dgm:presLayoutVars>
      </dgm:prSet>
      <dgm:spPr/>
    </dgm:pt>
    <dgm:pt modelId="{4985BF50-B1ED-4CC3-B1B8-DA7F9929CDA0}" type="pres">
      <dgm:prSet presAssocID="{5245869D-BA2D-4E00-87D4-2CF4D96409AF}" presName="ThreeNodes_3" presStyleLbl="node1" presStyleIdx="2" presStyleCnt="3">
        <dgm:presLayoutVars>
          <dgm:bulletEnabled val="1"/>
        </dgm:presLayoutVars>
      </dgm:prSet>
      <dgm:spPr/>
    </dgm:pt>
    <dgm:pt modelId="{40465C7A-8887-4A6E-9616-B6202F0A2940}" type="pres">
      <dgm:prSet presAssocID="{5245869D-BA2D-4E00-87D4-2CF4D96409AF}" presName="ThreeConn_1-2" presStyleLbl="fgAccFollowNode1" presStyleIdx="0" presStyleCnt="2">
        <dgm:presLayoutVars>
          <dgm:bulletEnabled val="1"/>
        </dgm:presLayoutVars>
      </dgm:prSet>
      <dgm:spPr/>
    </dgm:pt>
    <dgm:pt modelId="{626BB227-27B9-42F5-A342-8F86CA6792E4}" type="pres">
      <dgm:prSet presAssocID="{5245869D-BA2D-4E00-87D4-2CF4D96409AF}" presName="ThreeConn_2-3" presStyleLbl="fgAccFollowNode1" presStyleIdx="1" presStyleCnt="2">
        <dgm:presLayoutVars>
          <dgm:bulletEnabled val="1"/>
        </dgm:presLayoutVars>
      </dgm:prSet>
      <dgm:spPr/>
    </dgm:pt>
    <dgm:pt modelId="{2C7AE750-6909-4C52-B3F1-C514036C7E55}" type="pres">
      <dgm:prSet presAssocID="{5245869D-BA2D-4E00-87D4-2CF4D96409AF}" presName="ThreeNodes_1_text" presStyleLbl="node1" presStyleIdx="2" presStyleCnt="3">
        <dgm:presLayoutVars>
          <dgm:bulletEnabled val="1"/>
        </dgm:presLayoutVars>
      </dgm:prSet>
      <dgm:spPr/>
    </dgm:pt>
    <dgm:pt modelId="{4FB6513C-A2D8-4C10-B1D0-1B649BFB50C3}" type="pres">
      <dgm:prSet presAssocID="{5245869D-BA2D-4E00-87D4-2CF4D96409AF}" presName="ThreeNodes_2_text" presStyleLbl="node1" presStyleIdx="2" presStyleCnt="3">
        <dgm:presLayoutVars>
          <dgm:bulletEnabled val="1"/>
        </dgm:presLayoutVars>
      </dgm:prSet>
      <dgm:spPr/>
    </dgm:pt>
    <dgm:pt modelId="{300C2F24-33FC-4F31-96B5-D2DE2F0EC602}" type="pres">
      <dgm:prSet presAssocID="{5245869D-BA2D-4E00-87D4-2CF4D96409AF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22170F30-2E38-495C-A3FD-C302D26D2356}" type="presOf" srcId="{D55A928C-5D6C-4F40-A3CC-EF07A698F709}" destId="{300C2F24-33FC-4F31-96B5-D2DE2F0EC602}" srcOrd="1" destOrd="0" presId="urn:microsoft.com/office/officeart/2005/8/layout/vProcess5"/>
    <dgm:cxn modelId="{406D7832-B2BB-45DA-B2A8-256EC791CB1B}" type="presOf" srcId="{2434EEF9-4579-4A1A-9911-C5A3018B41BB}" destId="{40465C7A-8887-4A6E-9616-B6202F0A2940}" srcOrd="0" destOrd="0" presId="urn:microsoft.com/office/officeart/2005/8/layout/vProcess5"/>
    <dgm:cxn modelId="{D87A2B61-1FEF-4B76-AF4B-914D1B8E83C6}" type="presOf" srcId="{D55A928C-5D6C-4F40-A3CC-EF07A698F709}" destId="{4985BF50-B1ED-4CC3-B1B8-DA7F9929CDA0}" srcOrd="0" destOrd="0" presId="urn:microsoft.com/office/officeart/2005/8/layout/vProcess5"/>
    <dgm:cxn modelId="{DDC1806A-9960-4A83-BC57-B1973CE79061}" type="presOf" srcId="{D84242EC-6080-4BE3-AC56-F1C46CAE4186}" destId="{626BB227-27B9-42F5-A342-8F86CA6792E4}" srcOrd="0" destOrd="0" presId="urn:microsoft.com/office/officeart/2005/8/layout/vProcess5"/>
    <dgm:cxn modelId="{18544973-74BF-45FC-9566-36C45FB4AD07}" type="presOf" srcId="{EEAA25A7-15B6-43F5-81AB-D4937954ED65}" destId="{4FB6513C-A2D8-4C10-B1D0-1B649BFB50C3}" srcOrd="1" destOrd="0" presId="urn:microsoft.com/office/officeart/2005/8/layout/vProcess5"/>
    <dgm:cxn modelId="{A4862D86-12BD-422C-9C31-DECA92DB85BC}" srcId="{5245869D-BA2D-4E00-87D4-2CF4D96409AF}" destId="{EEAA25A7-15B6-43F5-81AB-D4937954ED65}" srcOrd="1" destOrd="0" parTransId="{00AB8EFD-8DF9-48A6-A3B6-B539AD9C565D}" sibTransId="{D84242EC-6080-4BE3-AC56-F1C46CAE4186}"/>
    <dgm:cxn modelId="{DA238198-637B-4E2F-B331-0AA10F902CC2}" type="presOf" srcId="{5084807C-3DF6-4130-8656-DE96DD4CAE03}" destId="{53C4F5DD-397B-4673-8D02-1EA1D9539592}" srcOrd="0" destOrd="0" presId="urn:microsoft.com/office/officeart/2005/8/layout/vProcess5"/>
    <dgm:cxn modelId="{F50F6ACA-46B0-42C8-9B2C-ED1C6C0B417E}" type="presOf" srcId="{EEAA25A7-15B6-43F5-81AB-D4937954ED65}" destId="{2EB0786A-D1A0-4524-89EE-661221FBE666}" srcOrd="0" destOrd="0" presId="urn:microsoft.com/office/officeart/2005/8/layout/vProcess5"/>
    <dgm:cxn modelId="{0CEA68D6-97B8-4EEB-A9C2-F5D687C0758B}" type="presOf" srcId="{5084807C-3DF6-4130-8656-DE96DD4CAE03}" destId="{2C7AE750-6909-4C52-B3F1-C514036C7E55}" srcOrd="1" destOrd="0" presId="urn:microsoft.com/office/officeart/2005/8/layout/vProcess5"/>
    <dgm:cxn modelId="{25497CD7-3E76-43CD-B790-8BA751D56905}" srcId="{5245869D-BA2D-4E00-87D4-2CF4D96409AF}" destId="{D55A928C-5D6C-4F40-A3CC-EF07A698F709}" srcOrd="2" destOrd="0" parTransId="{45F41A00-3A8F-4903-8698-E08D4B4A8D40}" sibTransId="{631D3148-B002-471D-80AB-66F7B93F9259}"/>
    <dgm:cxn modelId="{8C2BB9E4-1526-4CAE-9830-CF7BAF24CFBF}" srcId="{5245869D-BA2D-4E00-87D4-2CF4D96409AF}" destId="{5084807C-3DF6-4130-8656-DE96DD4CAE03}" srcOrd="0" destOrd="0" parTransId="{183BAD55-7E6F-4A17-8B44-6E1FCA0A7EC4}" sibTransId="{2434EEF9-4579-4A1A-9911-C5A3018B41BB}"/>
    <dgm:cxn modelId="{9B26C4EB-5CFD-4620-9DC1-CE9F3CC7FBF7}" type="presOf" srcId="{5245869D-BA2D-4E00-87D4-2CF4D96409AF}" destId="{7E98C44D-0CEF-4E22-9916-5D65A9B1B861}" srcOrd="0" destOrd="0" presId="urn:microsoft.com/office/officeart/2005/8/layout/vProcess5"/>
    <dgm:cxn modelId="{CC2F2444-CCD1-41B0-A859-31D682695ED8}" type="presParOf" srcId="{7E98C44D-0CEF-4E22-9916-5D65A9B1B861}" destId="{51F94866-7B64-45F7-A12B-6B4B83AE8FC0}" srcOrd="0" destOrd="0" presId="urn:microsoft.com/office/officeart/2005/8/layout/vProcess5"/>
    <dgm:cxn modelId="{1800DD37-89D5-4891-B1F6-ACE808118DE5}" type="presParOf" srcId="{7E98C44D-0CEF-4E22-9916-5D65A9B1B861}" destId="{53C4F5DD-397B-4673-8D02-1EA1D9539592}" srcOrd="1" destOrd="0" presId="urn:microsoft.com/office/officeart/2005/8/layout/vProcess5"/>
    <dgm:cxn modelId="{E4CBD702-D16F-424C-AB73-09ED8C147E42}" type="presParOf" srcId="{7E98C44D-0CEF-4E22-9916-5D65A9B1B861}" destId="{2EB0786A-D1A0-4524-89EE-661221FBE666}" srcOrd="2" destOrd="0" presId="urn:microsoft.com/office/officeart/2005/8/layout/vProcess5"/>
    <dgm:cxn modelId="{F5ACACF2-2553-423F-A799-0A66278D7139}" type="presParOf" srcId="{7E98C44D-0CEF-4E22-9916-5D65A9B1B861}" destId="{4985BF50-B1ED-4CC3-B1B8-DA7F9929CDA0}" srcOrd="3" destOrd="0" presId="urn:microsoft.com/office/officeart/2005/8/layout/vProcess5"/>
    <dgm:cxn modelId="{F08C78B6-4948-404D-ABD7-4CBF904C5225}" type="presParOf" srcId="{7E98C44D-0CEF-4E22-9916-5D65A9B1B861}" destId="{40465C7A-8887-4A6E-9616-B6202F0A2940}" srcOrd="4" destOrd="0" presId="urn:microsoft.com/office/officeart/2005/8/layout/vProcess5"/>
    <dgm:cxn modelId="{9944D9EB-02F4-4758-9379-D5A72B26218C}" type="presParOf" srcId="{7E98C44D-0CEF-4E22-9916-5D65A9B1B861}" destId="{626BB227-27B9-42F5-A342-8F86CA6792E4}" srcOrd="5" destOrd="0" presId="urn:microsoft.com/office/officeart/2005/8/layout/vProcess5"/>
    <dgm:cxn modelId="{8F1473A2-232A-48B0-8F3C-ADE2374C0BEC}" type="presParOf" srcId="{7E98C44D-0CEF-4E22-9916-5D65A9B1B861}" destId="{2C7AE750-6909-4C52-B3F1-C514036C7E55}" srcOrd="6" destOrd="0" presId="urn:microsoft.com/office/officeart/2005/8/layout/vProcess5"/>
    <dgm:cxn modelId="{5218EA14-FCC2-4BB7-8FE2-1FF596C00572}" type="presParOf" srcId="{7E98C44D-0CEF-4E22-9916-5D65A9B1B861}" destId="{4FB6513C-A2D8-4C10-B1D0-1B649BFB50C3}" srcOrd="7" destOrd="0" presId="urn:microsoft.com/office/officeart/2005/8/layout/vProcess5"/>
    <dgm:cxn modelId="{2106F196-CFB3-42D4-9CFB-216895630FEF}" type="presParOf" srcId="{7E98C44D-0CEF-4E22-9916-5D65A9B1B861}" destId="{300C2F24-33FC-4F31-96B5-D2DE2F0EC60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27A6AA-A3D8-49B6-BD60-D37E2E36B0D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917325D-F2A5-4E35-8365-4D0DFD68454F}">
      <dgm:prSet phldrT="[Testo]"/>
      <dgm:spPr/>
      <dgm:t>
        <a:bodyPr/>
        <a:lstStyle/>
        <a:p>
          <a:r>
            <a:rPr lang="it-IT" dirty="0"/>
            <a:t>Solo attività professionali protette</a:t>
          </a:r>
        </a:p>
      </dgm:t>
    </dgm:pt>
    <dgm:pt modelId="{7F79CF5D-43DC-4252-930F-07D91862915F}" type="parTrans" cxnId="{A0FFC07C-7CE2-4FE8-9613-A901F415CEC7}">
      <dgm:prSet/>
      <dgm:spPr/>
      <dgm:t>
        <a:bodyPr/>
        <a:lstStyle/>
        <a:p>
          <a:endParaRPr lang="it-IT"/>
        </a:p>
      </dgm:t>
    </dgm:pt>
    <dgm:pt modelId="{3726C90A-FED6-421A-A9A0-9EDD1AEE1C9D}" type="sibTrans" cxnId="{A0FFC07C-7CE2-4FE8-9613-A901F415CEC7}">
      <dgm:prSet/>
      <dgm:spPr/>
      <dgm:t>
        <a:bodyPr/>
        <a:lstStyle/>
        <a:p>
          <a:endParaRPr lang="it-IT"/>
        </a:p>
      </dgm:t>
    </dgm:pt>
    <dgm:pt modelId="{BE8DB98C-2D46-4DF7-9C2F-5AED6554ACCB}">
      <dgm:prSet phldrT="[Testo]"/>
      <dgm:spPr/>
      <dgm:t>
        <a:bodyPr/>
        <a:lstStyle/>
        <a:p>
          <a:r>
            <a:rPr lang="it-IT" dirty="0"/>
            <a:t>Sono escluse mere attività di servizi</a:t>
          </a:r>
        </a:p>
      </dgm:t>
    </dgm:pt>
    <dgm:pt modelId="{8B878481-28F0-4D10-9044-F2657E97F427}" type="parTrans" cxnId="{AA002FFA-C591-45EC-8F46-F1A0645B8E29}">
      <dgm:prSet/>
      <dgm:spPr/>
      <dgm:t>
        <a:bodyPr/>
        <a:lstStyle/>
        <a:p>
          <a:endParaRPr lang="it-IT"/>
        </a:p>
      </dgm:t>
    </dgm:pt>
    <dgm:pt modelId="{4F58FCCC-69A8-4341-A936-C9F2216F1579}" type="sibTrans" cxnId="{AA002FFA-C591-45EC-8F46-F1A0645B8E29}">
      <dgm:prSet/>
      <dgm:spPr/>
      <dgm:t>
        <a:bodyPr/>
        <a:lstStyle/>
        <a:p>
          <a:endParaRPr lang="it-IT"/>
        </a:p>
      </dgm:t>
    </dgm:pt>
    <dgm:pt modelId="{31B9EA25-D7C8-47D6-ADC6-DEE4D2B13891}">
      <dgm:prSet phldrT="[Testo]"/>
      <dgm:spPr/>
      <dgm:t>
        <a:bodyPr/>
        <a:lstStyle/>
        <a:p>
          <a:r>
            <a:rPr lang="it-IT" dirty="0"/>
            <a:t>Sono possibili le STP interprofessionali</a:t>
          </a:r>
        </a:p>
      </dgm:t>
    </dgm:pt>
    <dgm:pt modelId="{DB6D6D87-9C62-4CE9-89E1-A3A7B490EF38}" type="parTrans" cxnId="{44F410A1-F211-421C-A8D8-B8F738DDEF93}">
      <dgm:prSet/>
      <dgm:spPr/>
      <dgm:t>
        <a:bodyPr/>
        <a:lstStyle/>
        <a:p>
          <a:endParaRPr lang="it-IT"/>
        </a:p>
      </dgm:t>
    </dgm:pt>
    <dgm:pt modelId="{EFA42A15-4025-4A54-AA72-CD160CD8DCA0}" type="sibTrans" cxnId="{44F410A1-F211-421C-A8D8-B8F738DDEF93}">
      <dgm:prSet/>
      <dgm:spPr/>
      <dgm:t>
        <a:bodyPr/>
        <a:lstStyle/>
        <a:p>
          <a:endParaRPr lang="it-IT"/>
        </a:p>
      </dgm:t>
    </dgm:pt>
    <dgm:pt modelId="{63AD86C5-DDEC-408A-9D9B-9ED37F8D8F5C}" type="pres">
      <dgm:prSet presAssocID="{E727A6AA-A3D8-49B6-BD60-D37E2E36B0DC}" presName="Name0" presStyleCnt="0">
        <dgm:presLayoutVars>
          <dgm:dir/>
          <dgm:resizeHandles val="exact"/>
        </dgm:presLayoutVars>
      </dgm:prSet>
      <dgm:spPr/>
    </dgm:pt>
    <dgm:pt modelId="{EF227472-D5D0-4E08-B818-585288C57BA9}" type="pres">
      <dgm:prSet presAssocID="{0917325D-F2A5-4E35-8365-4D0DFD68454F}" presName="node" presStyleLbl="node1" presStyleIdx="0" presStyleCnt="3" custScaleY="110000" custLinFactNeighborY="-41436">
        <dgm:presLayoutVars>
          <dgm:bulletEnabled val="1"/>
        </dgm:presLayoutVars>
      </dgm:prSet>
      <dgm:spPr/>
    </dgm:pt>
    <dgm:pt modelId="{1C910707-5A1A-4052-AB66-875C3300633F}" type="pres">
      <dgm:prSet presAssocID="{3726C90A-FED6-421A-A9A0-9EDD1AEE1C9D}" presName="sibTrans" presStyleLbl="sibTrans2D1" presStyleIdx="0" presStyleCnt="2" custScaleY="110000"/>
      <dgm:spPr/>
    </dgm:pt>
    <dgm:pt modelId="{47A9619B-BD5C-480C-99C6-B9FDDDE848DB}" type="pres">
      <dgm:prSet presAssocID="{3726C90A-FED6-421A-A9A0-9EDD1AEE1C9D}" presName="connectorText" presStyleLbl="sibTrans2D1" presStyleIdx="0" presStyleCnt="2"/>
      <dgm:spPr/>
    </dgm:pt>
    <dgm:pt modelId="{C4FC1AD0-45A2-42FA-9495-05843FE1FC96}" type="pres">
      <dgm:prSet presAssocID="{BE8DB98C-2D46-4DF7-9C2F-5AED6554ACCB}" presName="node" presStyleLbl="node1" presStyleIdx="1" presStyleCnt="3" custScaleY="110000" custLinFactNeighborY="-41436">
        <dgm:presLayoutVars>
          <dgm:bulletEnabled val="1"/>
        </dgm:presLayoutVars>
      </dgm:prSet>
      <dgm:spPr/>
    </dgm:pt>
    <dgm:pt modelId="{54FEF0A5-3C6D-4ED5-989B-414C1F8E8DFE}" type="pres">
      <dgm:prSet presAssocID="{4F58FCCC-69A8-4341-A936-C9F2216F1579}" presName="sibTrans" presStyleLbl="sibTrans2D1" presStyleIdx="1" presStyleCnt="2" custScaleY="110000"/>
      <dgm:spPr/>
    </dgm:pt>
    <dgm:pt modelId="{D6046D0C-B19C-461E-A6AB-FBECB1B87691}" type="pres">
      <dgm:prSet presAssocID="{4F58FCCC-69A8-4341-A936-C9F2216F1579}" presName="connectorText" presStyleLbl="sibTrans2D1" presStyleIdx="1" presStyleCnt="2"/>
      <dgm:spPr/>
    </dgm:pt>
    <dgm:pt modelId="{42FBBAB1-6A70-4965-AD97-DF38E4AC6A55}" type="pres">
      <dgm:prSet presAssocID="{31B9EA25-D7C8-47D6-ADC6-DEE4D2B13891}" presName="node" presStyleLbl="node1" presStyleIdx="2" presStyleCnt="3" custScaleY="110000" custLinFactNeighborY="-41436">
        <dgm:presLayoutVars>
          <dgm:bulletEnabled val="1"/>
        </dgm:presLayoutVars>
      </dgm:prSet>
      <dgm:spPr/>
    </dgm:pt>
  </dgm:ptLst>
  <dgm:cxnLst>
    <dgm:cxn modelId="{87686D15-CFDD-44CB-B954-268B1157D78C}" type="presOf" srcId="{4F58FCCC-69A8-4341-A936-C9F2216F1579}" destId="{54FEF0A5-3C6D-4ED5-989B-414C1F8E8DFE}" srcOrd="0" destOrd="0" presId="urn:microsoft.com/office/officeart/2005/8/layout/process1"/>
    <dgm:cxn modelId="{BF58A269-548A-441F-B79A-048EC282E9D3}" type="presOf" srcId="{BE8DB98C-2D46-4DF7-9C2F-5AED6554ACCB}" destId="{C4FC1AD0-45A2-42FA-9495-05843FE1FC96}" srcOrd="0" destOrd="0" presId="urn:microsoft.com/office/officeart/2005/8/layout/process1"/>
    <dgm:cxn modelId="{943D7772-3A9E-4CBE-B800-07E5332D840C}" type="presOf" srcId="{0917325D-F2A5-4E35-8365-4D0DFD68454F}" destId="{EF227472-D5D0-4E08-B818-585288C57BA9}" srcOrd="0" destOrd="0" presId="urn:microsoft.com/office/officeart/2005/8/layout/process1"/>
    <dgm:cxn modelId="{C828BA57-137F-4135-8E55-A086B2927855}" type="presOf" srcId="{3726C90A-FED6-421A-A9A0-9EDD1AEE1C9D}" destId="{47A9619B-BD5C-480C-99C6-B9FDDDE848DB}" srcOrd="1" destOrd="0" presId="urn:microsoft.com/office/officeart/2005/8/layout/process1"/>
    <dgm:cxn modelId="{A0FFC07C-7CE2-4FE8-9613-A901F415CEC7}" srcId="{E727A6AA-A3D8-49B6-BD60-D37E2E36B0DC}" destId="{0917325D-F2A5-4E35-8365-4D0DFD68454F}" srcOrd="0" destOrd="0" parTransId="{7F79CF5D-43DC-4252-930F-07D91862915F}" sibTransId="{3726C90A-FED6-421A-A9A0-9EDD1AEE1C9D}"/>
    <dgm:cxn modelId="{CEA9EF86-D7ED-4FA3-B88F-069703EF89B9}" type="presOf" srcId="{E727A6AA-A3D8-49B6-BD60-D37E2E36B0DC}" destId="{63AD86C5-DDEC-408A-9D9B-9ED37F8D8F5C}" srcOrd="0" destOrd="0" presId="urn:microsoft.com/office/officeart/2005/8/layout/process1"/>
    <dgm:cxn modelId="{7640638A-7B38-488D-926F-4443531C5DEB}" type="presOf" srcId="{4F58FCCC-69A8-4341-A936-C9F2216F1579}" destId="{D6046D0C-B19C-461E-A6AB-FBECB1B87691}" srcOrd="1" destOrd="0" presId="urn:microsoft.com/office/officeart/2005/8/layout/process1"/>
    <dgm:cxn modelId="{F2055A8B-F8B4-400F-9BC5-C2A379D3F419}" type="presOf" srcId="{31B9EA25-D7C8-47D6-ADC6-DEE4D2B13891}" destId="{42FBBAB1-6A70-4965-AD97-DF38E4AC6A55}" srcOrd="0" destOrd="0" presId="urn:microsoft.com/office/officeart/2005/8/layout/process1"/>
    <dgm:cxn modelId="{44F410A1-F211-421C-A8D8-B8F738DDEF93}" srcId="{E727A6AA-A3D8-49B6-BD60-D37E2E36B0DC}" destId="{31B9EA25-D7C8-47D6-ADC6-DEE4D2B13891}" srcOrd="2" destOrd="0" parTransId="{DB6D6D87-9C62-4CE9-89E1-A3A7B490EF38}" sibTransId="{EFA42A15-4025-4A54-AA72-CD160CD8DCA0}"/>
    <dgm:cxn modelId="{76AFC4D3-F7DD-48C8-B484-3960ADC9A9C1}" type="presOf" srcId="{3726C90A-FED6-421A-A9A0-9EDD1AEE1C9D}" destId="{1C910707-5A1A-4052-AB66-875C3300633F}" srcOrd="0" destOrd="0" presId="urn:microsoft.com/office/officeart/2005/8/layout/process1"/>
    <dgm:cxn modelId="{AA002FFA-C591-45EC-8F46-F1A0645B8E29}" srcId="{E727A6AA-A3D8-49B6-BD60-D37E2E36B0DC}" destId="{BE8DB98C-2D46-4DF7-9C2F-5AED6554ACCB}" srcOrd="1" destOrd="0" parTransId="{8B878481-28F0-4D10-9044-F2657E97F427}" sibTransId="{4F58FCCC-69A8-4341-A936-C9F2216F1579}"/>
    <dgm:cxn modelId="{89D065E3-0509-47CC-9C8B-A18506449686}" type="presParOf" srcId="{63AD86C5-DDEC-408A-9D9B-9ED37F8D8F5C}" destId="{EF227472-D5D0-4E08-B818-585288C57BA9}" srcOrd="0" destOrd="0" presId="urn:microsoft.com/office/officeart/2005/8/layout/process1"/>
    <dgm:cxn modelId="{F4B90778-19FC-4703-AE93-A150CA97AD89}" type="presParOf" srcId="{63AD86C5-DDEC-408A-9D9B-9ED37F8D8F5C}" destId="{1C910707-5A1A-4052-AB66-875C3300633F}" srcOrd="1" destOrd="0" presId="urn:microsoft.com/office/officeart/2005/8/layout/process1"/>
    <dgm:cxn modelId="{D5418B44-5397-4EC7-8254-54EFAD8AFB70}" type="presParOf" srcId="{1C910707-5A1A-4052-AB66-875C3300633F}" destId="{47A9619B-BD5C-480C-99C6-B9FDDDE848DB}" srcOrd="0" destOrd="0" presId="urn:microsoft.com/office/officeart/2005/8/layout/process1"/>
    <dgm:cxn modelId="{EECF835B-248D-499B-86B4-A82DE3CE78C1}" type="presParOf" srcId="{63AD86C5-DDEC-408A-9D9B-9ED37F8D8F5C}" destId="{C4FC1AD0-45A2-42FA-9495-05843FE1FC96}" srcOrd="2" destOrd="0" presId="urn:microsoft.com/office/officeart/2005/8/layout/process1"/>
    <dgm:cxn modelId="{CF916C19-0880-4526-B4BA-F1EC7CE3B085}" type="presParOf" srcId="{63AD86C5-DDEC-408A-9D9B-9ED37F8D8F5C}" destId="{54FEF0A5-3C6D-4ED5-989B-414C1F8E8DFE}" srcOrd="3" destOrd="0" presId="urn:microsoft.com/office/officeart/2005/8/layout/process1"/>
    <dgm:cxn modelId="{58E0539B-577B-4E56-8C33-D3F1E0D1C830}" type="presParOf" srcId="{54FEF0A5-3C6D-4ED5-989B-414C1F8E8DFE}" destId="{D6046D0C-B19C-461E-A6AB-FBECB1B87691}" srcOrd="0" destOrd="0" presId="urn:microsoft.com/office/officeart/2005/8/layout/process1"/>
    <dgm:cxn modelId="{AD0BFCD7-64CC-4DB6-B8F2-82D706A05E80}" type="presParOf" srcId="{63AD86C5-DDEC-408A-9D9B-9ED37F8D8F5C}" destId="{42FBBAB1-6A70-4965-AD97-DF38E4AC6A5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0.xml><?xml version="1.0" encoding="utf-8"?>
<dgm:dataModel xmlns:dgm="http://schemas.openxmlformats.org/drawingml/2006/diagram" xmlns:a="http://schemas.openxmlformats.org/drawingml/2006/main">
  <dgm:ptLst>
    <dgm:pt modelId="{8D6B90B4-89BF-4366-88F6-94AD945FFAA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636A8E3-7C07-4E95-A0AC-8C845F0E3F59}">
      <dgm:prSet phldrT="[Testo]" custT="1"/>
      <dgm:spPr/>
      <dgm:t>
        <a:bodyPr/>
        <a:lstStyle/>
        <a:p>
          <a:r>
            <a:rPr lang="it-IT" sz="2000" baseline="0" dirty="0">
              <a:solidFill>
                <a:schemeClr val="bg1"/>
              </a:solidFill>
            </a:rPr>
            <a:t>Software acquistati in licenza d’uso</a:t>
          </a:r>
        </a:p>
      </dgm:t>
    </dgm:pt>
    <dgm:pt modelId="{F69654F4-7302-42ED-A357-10C22AEF917D}" type="parTrans" cxnId="{C9138C6E-3EE4-44BE-9DD3-0BC40861B361}">
      <dgm:prSet/>
      <dgm:spPr/>
      <dgm:t>
        <a:bodyPr/>
        <a:lstStyle/>
        <a:p>
          <a:endParaRPr lang="it-IT"/>
        </a:p>
      </dgm:t>
    </dgm:pt>
    <dgm:pt modelId="{26CB4F40-E88B-43D8-AB47-465A174F84EA}" type="sibTrans" cxnId="{C9138C6E-3EE4-44BE-9DD3-0BC40861B361}">
      <dgm:prSet/>
      <dgm:spPr/>
      <dgm:t>
        <a:bodyPr/>
        <a:lstStyle/>
        <a:p>
          <a:endParaRPr lang="it-IT"/>
        </a:p>
      </dgm:t>
    </dgm:pt>
    <dgm:pt modelId="{427338AD-C786-4996-AD43-37D359283C67}">
      <dgm:prSet phldrT="[Testo]" custT="1"/>
      <dgm:spPr/>
      <dgm:t>
        <a:bodyPr/>
        <a:lstStyle/>
        <a:p>
          <a:r>
            <a:rPr lang="it-IT" sz="1600" baseline="0" dirty="0">
              <a:solidFill>
                <a:schemeClr val="bg1"/>
              </a:solidFill>
            </a:rPr>
            <a:t>Licenza a tempo indeterminato: quota di ammortamento in misura non superiore al 50% del costo</a:t>
          </a:r>
        </a:p>
      </dgm:t>
    </dgm:pt>
    <dgm:pt modelId="{0E9F288E-61DD-49A5-A0E0-68914BA1CF4C}" type="parTrans" cxnId="{947D2F27-CB40-4DED-88E0-8DA4405B0F97}">
      <dgm:prSet/>
      <dgm:spPr/>
      <dgm:t>
        <a:bodyPr/>
        <a:lstStyle/>
        <a:p>
          <a:endParaRPr lang="it-IT"/>
        </a:p>
      </dgm:t>
    </dgm:pt>
    <dgm:pt modelId="{40742C12-20EB-4616-A8B7-0D9A6835D9B4}" type="sibTrans" cxnId="{947D2F27-CB40-4DED-88E0-8DA4405B0F97}">
      <dgm:prSet/>
      <dgm:spPr/>
      <dgm:t>
        <a:bodyPr/>
        <a:lstStyle/>
        <a:p>
          <a:endParaRPr lang="it-IT"/>
        </a:p>
      </dgm:t>
    </dgm:pt>
    <dgm:pt modelId="{6E84E5BD-6B43-4D80-8DC9-827D5B789D77}">
      <dgm:prSet phldrT="[Testo]" custT="1"/>
      <dgm:spPr/>
      <dgm:t>
        <a:bodyPr/>
        <a:lstStyle/>
        <a:p>
          <a:r>
            <a:rPr lang="it-IT" sz="1600" baseline="0" dirty="0">
              <a:solidFill>
                <a:schemeClr val="bg1"/>
              </a:solidFill>
            </a:rPr>
            <a:t>Licenza a tempo determinato: in base alla durata del contratto</a:t>
          </a:r>
        </a:p>
      </dgm:t>
    </dgm:pt>
    <dgm:pt modelId="{1672EA11-273D-4826-B343-BE138A087DD0}" type="parTrans" cxnId="{E1D07F5B-8058-4D87-ADB8-83055E7645FE}">
      <dgm:prSet/>
      <dgm:spPr/>
      <dgm:t>
        <a:bodyPr/>
        <a:lstStyle/>
        <a:p>
          <a:endParaRPr lang="it-IT"/>
        </a:p>
      </dgm:t>
    </dgm:pt>
    <dgm:pt modelId="{A6B18D88-C853-4A8E-B297-C599B5BA90D2}" type="sibTrans" cxnId="{E1D07F5B-8058-4D87-ADB8-83055E7645FE}">
      <dgm:prSet/>
      <dgm:spPr/>
      <dgm:t>
        <a:bodyPr/>
        <a:lstStyle/>
        <a:p>
          <a:endParaRPr lang="it-IT"/>
        </a:p>
      </dgm:t>
    </dgm:pt>
    <dgm:pt modelId="{49F8A6F1-C0F3-4CC9-891B-03352BF537C7}" type="pres">
      <dgm:prSet presAssocID="{8D6B90B4-89BF-4366-88F6-94AD945FFAA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A0521D7-193D-4285-8359-3D13AC11BB8C}" type="pres">
      <dgm:prSet presAssocID="{F636A8E3-7C07-4E95-A0AC-8C845F0E3F59}" presName="root1" presStyleCnt="0"/>
      <dgm:spPr/>
    </dgm:pt>
    <dgm:pt modelId="{3925D2B7-7EAA-4D5B-A4C4-E695F1127F45}" type="pres">
      <dgm:prSet presAssocID="{F636A8E3-7C07-4E95-A0AC-8C845F0E3F59}" presName="LevelOneTextNode" presStyleLbl="node0" presStyleIdx="0" presStyleCnt="1" custScaleX="138782" custScaleY="149979">
        <dgm:presLayoutVars>
          <dgm:chPref val="3"/>
        </dgm:presLayoutVars>
      </dgm:prSet>
      <dgm:spPr/>
    </dgm:pt>
    <dgm:pt modelId="{D5D6DA09-F29F-4F78-BD48-3AFF277C945E}" type="pres">
      <dgm:prSet presAssocID="{F636A8E3-7C07-4E95-A0AC-8C845F0E3F59}" presName="level2hierChild" presStyleCnt="0"/>
      <dgm:spPr/>
    </dgm:pt>
    <dgm:pt modelId="{9E61D905-38A8-45A1-80C0-24CAA0492539}" type="pres">
      <dgm:prSet presAssocID="{0E9F288E-61DD-49A5-A0E0-68914BA1CF4C}" presName="conn2-1" presStyleLbl="parChTrans1D2" presStyleIdx="0" presStyleCnt="2"/>
      <dgm:spPr/>
    </dgm:pt>
    <dgm:pt modelId="{39B4B28E-07E5-4208-9DF2-AFBF9B105380}" type="pres">
      <dgm:prSet presAssocID="{0E9F288E-61DD-49A5-A0E0-68914BA1CF4C}" presName="connTx" presStyleLbl="parChTrans1D2" presStyleIdx="0" presStyleCnt="2"/>
      <dgm:spPr/>
    </dgm:pt>
    <dgm:pt modelId="{7EEB7CE4-468D-4445-8179-D8331A4032CD}" type="pres">
      <dgm:prSet presAssocID="{427338AD-C786-4996-AD43-37D359283C67}" presName="root2" presStyleCnt="0"/>
      <dgm:spPr/>
    </dgm:pt>
    <dgm:pt modelId="{C74924CB-CE88-4033-9748-DA41525BCCE7}" type="pres">
      <dgm:prSet presAssocID="{427338AD-C786-4996-AD43-37D359283C67}" presName="LevelTwoTextNode" presStyleLbl="node2" presStyleIdx="0" presStyleCnt="2">
        <dgm:presLayoutVars>
          <dgm:chPref val="3"/>
        </dgm:presLayoutVars>
      </dgm:prSet>
      <dgm:spPr/>
    </dgm:pt>
    <dgm:pt modelId="{816E1088-3AEF-4BA2-8390-4ED534638394}" type="pres">
      <dgm:prSet presAssocID="{427338AD-C786-4996-AD43-37D359283C67}" presName="level3hierChild" presStyleCnt="0"/>
      <dgm:spPr/>
    </dgm:pt>
    <dgm:pt modelId="{F3045913-E322-441E-84DD-05EDEFBA6F62}" type="pres">
      <dgm:prSet presAssocID="{1672EA11-273D-4826-B343-BE138A087DD0}" presName="conn2-1" presStyleLbl="parChTrans1D2" presStyleIdx="1" presStyleCnt="2"/>
      <dgm:spPr/>
    </dgm:pt>
    <dgm:pt modelId="{1B52D331-2437-4EF5-9983-662AE500B7B5}" type="pres">
      <dgm:prSet presAssocID="{1672EA11-273D-4826-B343-BE138A087DD0}" presName="connTx" presStyleLbl="parChTrans1D2" presStyleIdx="1" presStyleCnt="2"/>
      <dgm:spPr/>
    </dgm:pt>
    <dgm:pt modelId="{C4000AD8-27FE-4694-9C10-E43645ADC57B}" type="pres">
      <dgm:prSet presAssocID="{6E84E5BD-6B43-4D80-8DC9-827D5B789D77}" presName="root2" presStyleCnt="0"/>
      <dgm:spPr/>
    </dgm:pt>
    <dgm:pt modelId="{C34FEFAD-7BD6-4191-A203-DF0B1E45B40E}" type="pres">
      <dgm:prSet presAssocID="{6E84E5BD-6B43-4D80-8DC9-827D5B789D77}" presName="LevelTwoTextNode" presStyleLbl="node2" presStyleIdx="1" presStyleCnt="2">
        <dgm:presLayoutVars>
          <dgm:chPref val="3"/>
        </dgm:presLayoutVars>
      </dgm:prSet>
      <dgm:spPr/>
    </dgm:pt>
    <dgm:pt modelId="{D02C1180-2B96-4E5A-BE8C-91B6815C396A}" type="pres">
      <dgm:prSet presAssocID="{6E84E5BD-6B43-4D80-8DC9-827D5B789D77}" presName="level3hierChild" presStyleCnt="0"/>
      <dgm:spPr/>
    </dgm:pt>
  </dgm:ptLst>
  <dgm:cxnLst>
    <dgm:cxn modelId="{947D2F27-CB40-4DED-88E0-8DA4405B0F97}" srcId="{F636A8E3-7C07-4E95-A0AC-8C845F0E3F59}" destId="{427338AD-C786-4996-AD43-37D359283C67}" srcOrd="0" destOrd="0" parTransId="{0E9F288E-61DD-49A5-A0E0-68914BA1CF4C}" sibTransId="{40742C12-20EB-4616-A8B7-0D9A6835D9B4}"/>
    <dgm:cxn modelId="{0E9FDB2A-F7A6-4195-9913-2278C68DDAE7}" type="presOf" srcId="{6E84E5BD-6B43-4D80-8DC9-827D5B789D77}" destId="{C34FEFAD-7BD6-4191-A203-DF0B1E45B40E}" srcOrd="0" destOrd="0" presId="urn:microsoft.com/office/officeart/2005/8/layout/hierarchy2"/>
    <dgm:cxn modelId="{89A6EC2A-EF4C-47BD-9EB8-B48EEAB7951B}" type="presOf" srcId="{427338AD-C786-4996-AD43-37D359283C67}" destId="{C74924CB-CE88-4033-9748-DA41525BCCE7}" srcOrd="0" destOrd="0" presId="urn:microsoft.com/office/officeart/2005/8/layout/hierarchy2"/>
    <dgm:cxn modelId="{FF60702E-42E8-4035-9B08-093E2A60C9F5}" type="presOf" srcId="{0E9F288E-61DD-49A5-A0E0-68914BA1CF4C}" destId="{39B4B28E-07E5-4208-9DF2-AFBF9B105380}" srcOrd="1" destOrd="0" presId="urn:microsoft.com/office/officeart/2005/8/layout/hierarchy2"/>
    <dgm:cxn modelId="{0B6C452F-E90A-444C-8ED2-6A5F350AC352}" type="presOf" srcId="{1672EA11-273D-4826-B343-BE138A087DD0}" destId="{F3045913-E322-441E-84DD-05EDEFBA6F62}" srcOrd="0" destOrd="0" presId="urn:microsoft.com/office/officeart/2005/8/layout/hierarchy2"/>
    <dgm:cxn modelId="{E1D07F5B-8058-4D87-ADB8-83055E7645FE}" srcId="{F636A8E3-7C07-4E95-A0AC-8C845F0E3F59}" destId="{6E84E5BD-6B43-4D80-8DC9-827D5B789D77}" srcOrd="1" destOrd="0" parTransId="{1672EA11-273D-4826-B343-BE138A087DD0}" sibTransId="{A6B18D88-C853-4A8E-B297-C599B5BA90D2}"/>
    <dgm:cxn modelId="{C9138C6E-3EE4-44BE-9DD3-0BC40861B361}" srcId="{8D6B90B4-89BF-4366-88F6-94AD945FFAAB}" destId="{F636A8E3-7C07-4E95-A0AC-8C845F0E3F59}" srcOrd="0" destOrd="0" parTransId="{F69654F4-7302-42ED-A357-10C22AEF917D}" sibTransId="{26CB4F40-E88B-43D8-AB47-465A174F84EA}"/>
    <dgm:cxn modelId="{CD52F482-53E9-4426-ABC9-0F41D99C4F84}" type="presOf" srcId="{8D6B90B4-89BF-4366-88F6-94AD945FFAAB}" destId="{49F8A6F1-C0F3-4CC9-891B-03352BF537C7}" srcOrd="0" destOrd="0" presId="urn:microsoft.com/office/officeart/2005/8/layout/hierarchy2"/>
    <dgm:cxn modelId="{4BBA45A0-091F-4DA1-8414-9CF2270B7BC3}" type="presOf" srcId="{F636A8E3-7C07-4E95-A0AC-8C845F0E3F59}" destId="{3925D2B7-7EAA-4D5B-A4C4-E695F1127F45}" srcOrd="0" destOrd="0" presId="urn:microsoft.com/office/officeart/2005/8/layout/hierarchy2"/>
    <dgm:cxn modelId="{D59B71B8-4C18-4C80-821B-0EEA8BC674DD}" type="presOf" srcId="{1672EA11-273D-4826-B343-BE138A087DD0}" destId="{1B52D331-2437-4EF5-9983-662AE500B7B5}" srcOrd="1" destOrd="0" presId="urn:microsoft.com/office/officeart/2005/8/layout/hierarchy2"/>
    <dgm:cxn modelId="{89DDB8C2-3801-4E8D-8B78-1AC58E8DFF9F}" type="presOf" srcId="{0E9F288E-61DD-49A5-A0E0-68914BA1CF4C}" destId="{9E61D905-38A8-45A1-80C0-24CAA0492539}" srcOrd="0" destOrd="0" presId="urn:microsoft.com/office/officeart/2005/8/layout/hierarchy2"/>
    <dgm:cxn modelId="{29B45996-E948-4514-B802-7DD470522A0E}" type="presParOf" srcId="{49F8A6F1-C0F3-4CC9-891B-03352BF537C7}" destId="{BA0521D7-193D-4285-8359-3D13AC11BB8C}" srcOrd="0" destOrd="0" presId="urn:microsoft.com/office/officeart/2005/8/layout/hierarchy2"/>
    <dgm:cxn modelId="{88CD316B-4E62-408B-9D19-D626E15FF069}" type="presParOf" srcId="{BA0521D7-193D-4285-8359-3D13AC11BB8C}" destId="{3925D2B7-7EAA-4D5B-A4C4-E695F1127F45}" srcOrd="0" destOrd="0" presId="urn:microsoft.com/office/officeart/2005/8/layout/hierarchy2"/>
    <dgm:cxn modelId="{DA81E5F0-1C83-41AA-9BAA-1F3328672F31}" type="presParOf" srcId="{BA0521D7-193D-4285-8359-3D13AC11BB8C}" destId="{D5D6DA09-F29F-4F78-BD48-3AFF277C945E}" srcOrd="1" destOrd="0" presId="urn:microsoft.com/office/officeart/2005/8/layout/hierarchy2"/>
    <dgm:cxn modelId="{3B4C38AD-04E1-4C6D-862A-FC8B3BB752D4}" type="presParOf" srcId="{D5D6DA09-F29F-4F78-BD48-3AFF277C945E}" destId="{9E61D905-38A8-45A1-80C0-24CAA0492539}" srcOrd="0" destOrd="0" presId="urn:microsoft.com/office/officeart/2005/8/layout/hierarchy2"/>
    <dgm:cxn modelId="{92618CED-23D6-4B70-A46E-343720F16FA1}" type="presParOf" srcId="{9E61D905-38A8-45A1-80C0-24CAA0492539}" destId="{39B4B28E-07E5-4208-9DF2-AFBF9B105380}" srcOrd="0" destOrd="0" presId="urn:microsoft.com/office/officeart/2005/8/layout/hierarchy2"/>
    <dgm:cxn modelId="{F6A1630B-6787-4FD8-B7FC-BD7BF5953C23}" type="presParOf" srcId="{D5D6DA09-F29F-4F78-BD48-3AFF277C945E}" destId="{7EEB7CE4-468D-4445-8179-D8331A4032CD}" srcOrd="1" destOrd="0" presId="urn:microsoft.com/office/officeart/2005/8/layout/hierarchy2"/>
    <dgm:cxn modelId="{08A9F5B1-8B0F-4B85-9ED5-0DFBE327FCCF}" type="presParOf" srcId="{7EEB7CE4-468D-4445-8179-D8331A4032CD}" destId="{C74924CB-CE88-4033-9748-DA41525BCCE7}" srcOrd="0" destOrd="0" presId="urn:microsoft.com/office/officeart/2005/8/layout/hierarchy2"/>
    <dgm:cxn modelId="{4C50F244-CDC4-4E84-9C44-91EEB20F39AC}" type="presParOf" srcId="{7EEB7CE4-468D-4445-8179-D8331A4032CD}" destId="{816E1088-3AEF-4BA2-8390-4ED534638394}" srcOrd="1" destOrd="0" presId="urn:microsoft.com/office/officeart/2005/8/layout/hierarchy2"/>
    <dgm:cxn modelId="{377BCF1A-C31E-4E85-8F30-FAFB839CE1E6}" type="presParOf" srcId="{D5D6DA09-F29F-4F78-BD48-3AFF277C945E}" destId="{F3045913-E322-441E-84DD-05EDEFBA6F62}" srcOrd="2" destOrd="0" presId="urn:microsoft.com/office/officeart/2005/8/layout/hierarchy2"/>
    <dgm:cxn modelId="{6F4EEB7A-5F70-4260-995C-2485E5EE3FDF}" type="presParOf" srcId="{F3045913-E322-441E-84DD-05EDEFBA6F62}" destId="{1B52D331-2437-4EF5-9983-662AE500B7B5}" srcOrd="0" destOrd="0" presId="urn:microsoft.com/office/officeart/2005/8/layout/hierarchy2"/>
    <dgm:cxn modelId="{3D545294-9E85-4116-849B-444BB610FA82}" type="presParOf" srcId="{D5D6DA09-F29F-4F78-BD48-3AFF277C945E}" destId="{C4000AD8-27FE-4694-9C10-E43645ADC57B}" srcOrd="3" destOrd="0" presId="urn:microsoft.com/office/officeart/2005/8/layout/hierarchy2"/>
    <dgm:cxn modelId="{6B4C8340-E540-450D-851A-316A963D135F}" type="presParOf" srcId="{C4000AD8-27FE-4694-9C10-E43645ADC57B}" destId="{C34FEFAD-7BD6-4191-A203-DF0B1E45B40E}" srcOrd="0" destOrd="0" presId="urn:microsoft.com/office/officeart/2005/8/layout/hierarchy2"/>
    <dgm:cxn modelId="{EA1837B2-C231-49A6-B543-8E2A2FEF4597}" type="presParOf" srcId="{C4000AD8-27FE-4694-9C10-E43645ADC57B}" destId="{D02C1180-2B96-4E5A-BE8C-91B6815C396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1.xml><?xml version="1.0" encoding="utf-8"?>
<dgm:dataModel xmlns:dgm="http://schemas.openxmlformats.org/drawingml/2006/diagram" xmlns:a="http://schemas.openxmlformats.org/drawingml/2006/main">
  <dgm:ptLst>
    <dgm:pt modelId="{ACADA972-39A6-4151-9C5E-CF3B8742EC9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80FCF48-5325-49EA-846F-45C1807757C0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Criteri di deducibilità</a:t>
          </a:r>
        </a:p>
      </dgm:t>
    </dgm:pt>
    <dgm:pt modelId="{B2ABA056-1BE4-4983-8395-C3079DAFB820}" type="parTrans" cxnId="{049B79F5-5E93-4989-A222-C34EC27A0DF8}">
      <dgm:prSet/>
      <dgm:spPr/>
      <dgm:t>
        <a:bodyPr/>
        <a:lstStyle/>
        <a:p>
          <a:endParaRPr lang="it-IT"/>
        </a:p>
      </dgm:t>
    </dgm:pt>
    <dgm:pt modelId="{676F97F7-2235-4906-B088-33F2224F2826}" type="sibTrans" cxnId="{049B79F5-5E93-4989-A222-C34EC27A0DF8}">
      <dgm:prSet/>
      <dgm:spPr/>
      <dgm:t>
        <a:bodyPr/>
        <a:lstStyle/>
        <a:p>
          <a:endParaRPr lang="it-IT"/>
        </a:p>
      </dgm:t>
    </dgm:pt>
    <dgm:pt modelId="{06C045E0-1D3B-40A7-B0BD-CCB22C83CD0B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Fino al 31 dicembre 2023</a:t>
          </a:r>
        </a:p>
      </dgm:t>
    </dgm:pt>
    <dgm:pt modelId="{280BEF3A-1B8B-40F6-953C-5325C2C03C7A}" type="parTrans" cxnId="{2A9C2A82-3A2D-4468-AA61-07AFBB51108F}">
      <dgm:prSet/>
      <dgm:spPr/>
      <dgm:t>
        <a:bodyPr/>
        <a:lstStyle/>
        <a:p>
          <a:endParaRPr lang="it-IT"/>
        </a:p>
      </dgm:t>
    </dgm:pt>
    <dgm:pt modelId="{4ED0F6F0-6522-498E-B91C-7387AF1CF800}" type="sibTrans" cxnId="{2A9C2A82-3A2D-4468-AA61-07AFBB51108F}">
      <dgm:prSet/>
      <dgm:spPr/>
      <dgm:t>
        <a:bodyPr/>
        <a:lstStyle/>
        <a:p>
          <a:endParaRPr lang="it-IT"/>
        </a:p>
      </dgm:t>
    </dgm:pt>
    <dgm:pt modelId="{9EAE7A12-FFD4-4AE1-97F4-A78712492FC0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Per cassa in un’unica soluzione</a:t>
          </a:r>
        </a:p>
      </dgm:t>
    </dgm:pt>
    <dgm:pt modelId="{BC976CF2-EB52-4394-8C55-A99B5B03DF8B}" type="parTrans" cxnId="{9BE2CC36-74EC-45AC-814D-DBDD720519B2}">
      <dgm:prSet/>
      <dgm:spPr/>
      <dgm:t>
        <a:bodyPr/>
        <a:lstStyle/>
        <a:p>
          <a:endParaRPr lang="it-IT"/>
        </a:p>
      </dgm:t>
    </dgm:pt>
    <dgm:pt modelId="{16C85AFE-74AF-437B-ABE5-90F4E0EF15FB}" type="sibTrans" cxnId="{9BE2CC36-74EC-45AC-814D-DBDD720519B2}">
      <dgm:prSet/>
      <dgm:spPr/>
      <dgm:t>
        <a:bodyPr/>
        <a:lstStyle/>
        <a:p>
          <a:endParaRPr lang="it-IT"/>
        </a:p>
      </dgm:t>
    </dgm:pt>
    <dgm:pt modelId="{C5CE73D0-4470-4357-81A7-B56AFC2EBE6A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In misura non superiore a 1/5 del costo</a:t>
          </a:r>
        </a:p>
      </dgm:t>
    </dgm:pt>
    <dgm:pt modelId="{E1BFD81C-893E-4524-9819-6A59E5DC704F}" type="parTrans" cxnId="{33F95BC3-7206-4170-A41B-E95A2EBF5CF6}">
      <dgm:prSet/>
      <dgm:spPr/>
      <dgm:t>
        <a:bodyPr/>
        <a:lstStyle/>
        <a:p>
          <a:endParaRPr lang="it-IT"/>
        </a:p>
      </dgm:t>
    </dgm:pt>
    <dgm:pt modelId="{6550AC85-827C-497A-ACFD-A6D6C16639EF}" type="sibTrans" cxnId="{33F95BC3-7206-4170-A41B-E95A2EBF5CF6}">
      <dgm:prSet/>
      <dgm:spPr/>
      <dgm:t>
        <a:bodyPr/>
        <a:lstStyle/>
        <a:p>
          <a:endParaRPr lang="it-IT"/>
        </a:p>
      </dgm:t>
    </dgm:pt>
    <dgm:pt modelId="{774F95B3-6F00-43E6-98C1-D3CFBAEF1002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Dal 1° gennaio 2024</a:t>
          </a:r>
        </a:p>
      </dgm:t>
    </dgm:pt>
    <dgm:pt modelId="{2E640CF0-31D3-4FC8-A29C-2E463EAF00A7}" type="parTrans" cxnId="{DD86E14D-4656-447C-9F72-D37F982B459B}">
      <dgm:prSet/>
      <dgm:spPr/>
      <dgm:t>
        <a:bodyPr/>
        <a:lstStyle/>
        <a:p>
          <a:endParaRPr lang="it-IT"/>
        </a:p>
      </dgm:t>
    </dgm:pt>
    <dgm:pt modelId="{F8F99021-BD11-4562-B669-1C943A56A889}" type="sibTrans" cxnId="{DD86E14D-4656-447C-9F72-D37F982B459B}">
      <dgm:prSet/>
      <dgm:spPr/>
      <dgm:t>
        <a:bodyPr/>
        <a:lstStyle/>
        <a:p>
          <a:endParaRPr lang="it-IT"/>
        </a:p>
      </dgm:t>
    </dgm:pt>
    <dgm:pt modelId="{19A19EAF-0C13-4E97-A7E2-62D15D7FE6D0}" type="pres">
      <dgm:prSet presAssocID="{ACADA972-39A6-4151-9C5E-CF3B8742EC9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54A741E-855D-4D65-841F-CF2BC7CDC4EB}" type="pres">
      <dgm:prSet presAssocID="{B80FCF48-5325-49EA-846F-45C1807757C0}" presName="hierRoot1" presStyleCnt="0">
        <dgm:presLayoutVars>
          <dgm:hierBranch val="init"/>
        </dgm:presLayoutVars>
      </dgm:prSet>
      <dgm:spPr/>
    </dgm:pt>
    <dgm:pt modelId="{9DC5C0D4-9E0D-43A5-801A-41A4B7F552B6}" type="pres">
      <dgm:prSet presAssocID="{B80FCF48-5325-49EA-846F-45C1807757C0}" presName="rootComposite1" presStyleCnt="0"/>
      <dgm:spPr/>
    </dgm:pt>
    <dgm:pt modelId="{9E3BF46C-BB85-4BBE-80A1-58BD61ECE78F}" type="pres">
      <dgm:prSet presAssocID="{B80FCF48-5325-49EA-846F-45C1807757C0}" presName="rootText1" presStyleLbl="node0" presStyleIdx="0" presStyleCnt="1">
        <dgm:presLayoutVars>
          <dgm:chPref val="3"/>
        </dgm:presLayoutVars>
      </dgm:prSet>
      <dgm:spPr/>
    </dgm:pt>
    <dgm:pt modelId="{58A72ECD-8118-42C9-81BF-2937DF7FB94D}" type="pres">
      <dgm:prSet presAssocID="{B80FCF48-5325-49EA-846F-45C1807757C0}" presName="rootConnector1" presStyleLbl="node1" presStyleIdx="0" presStyleCnt="0"/>
      <dgm:spPr/>
    </dgm:pt>
    <dgm:pt modelId="{4CE41052-F420-4610-B0B1-91820BAD8208}" type="pres">
      <dgm:prSet presAssocID="{B80FCF48-5325-49EA-846F-45C1807757C0}" presName="hierChild2" presStyleCnt="0"/>
      <dgm:spPr/>
    </dgm:pt>
    <dgm:pt modelId="{4E8EA583-CEAA-4AF0-988B-491B83FD54CD}" type="pres">
      <dgm:prSet presAssocID="{280BEF3A-1B8B-40F6-953C-5325C2C03C7A}" presName="Name37" presStyleLbl="parChTrans1D2" presStyleIdx="0" presStyleCnt="4"/>
      <dgm:spPr/>
    </dgm:pt>
    <dgm:pt modelId="{1C85A5D9-CF7F-41A8-BBBB-C250960DEC22}" type="pres">
      <dgm:prSet presAssocID="{06C045E0-1D3B-40A7-B0BD-CCB22C83CD0B}" presName="hierRoot2" presStyleCnt="0">
        <dgm:presLayoutVars>
          <dgm:hierBranch val="init"/>
        </dgm:presLayoutVars>
      </dgm:prSet>
      <dgm:spPr/>
    </dgm:pt>
    <dgm:pt modelId="{A42ECE7C-B168-4578-8D02-DCF7E7F0240C}" type="pres">
      <dgm:prSet presAssocID="{06C045E0-1D3B-40A7-B0BD-CCB22C83CD0B}" presName="rootComposite" presStyleCnt="0"/>
      <dgm:spPr/>
    </dgm:pt>
    <dgm:pt modelId="{7EA8935A-815E-4A1B-8F69-3C1203139926}" type="pres">
      <dgm:prSet presAssocID="{06C045E0-1D3B-40A7-B0BD-CCB22C83CD0B}" presName="rootText" presStyleLbl="node2" presStyleIdx="0" presStyleCnt="4">
        <dgm:presLayoutVars>
          <dgm:chPref val="3"/>
        </dgm:presLayoutVars>
      </dgm:prSet>
      <dgm:spPr/>
    </dgm:pt>
    <dgm:pt modelId="{2669AA14-8700-4D05-83BC-ACFD2C180BC0}" type="pres">
      <dgm:prSet presAssocID="{06C045E0-1D3B-40A7-B0BD-CCB22C83CD0B}" presName="rootConnector" presStyleLbl="node2" presStyleIdx="0" presStyleCnt="4"/>
      <dgm:spPr/>
    </dgm:pt>
    <dgm:pt modelId="{B7C1D9C6-EF7F-41C7-A439-111C9EE09B61}" type="pres">
      <dgm:prSet presAssocID="{06C045E0-1D3B-40A7-B0BD-CCB22C83CD0B}" presName="hierChild4" presStyleCnt="0"/>
      <dgm:spPr/>
    </dgm:pt>
    <dgm:pt modelId="{A7C68D0E-EB1C-40AF-9A88-7B1551F73E1D}" type="pres">
      <dgm:prSet presAssocID="{06C045E0-1D3B-40A7-B0BD-CCB22C83CD0B}" presName="hierChild5" presStyleCnt="0"/>
      <dgm:spPr/>
    </dgm:pt>
    <dgm:pt modelId="{8B1A6124-F0A1-4A0E-9ACC-F3E6B69727F9}" type="pres">
      <dgm:prSet presAssocID="{BC976CF2-EB52-4394-8C55-A99B5B03DF8B}" presName="Name37" presStyleLbl="parChTrans1D2" presStyleIdx="1" presStyleCnt="4"/>
      <dgm:spPr/>
    </dgm:pt>
    <dgm:pt modelId="{BB67C8EA-6AA5-4E85-A7BB-92E27753C14F}" type="pres">
      <dgm:prSet presAssocID="{9EAE7A12-FFD4-4AE1-97F4-A78712492FC0}" presName="hierRoot2" presStyleCnt="0">
        <dgm:presLayoutVars>
          <dgm:hierBranch val="init"/>
        </dgm:presLayoutVars>
      </dgm:prSet>
      <dgm:spPr/>
    </dgm:pt>
    <dgm:pt modelId="{96F8D30E-2E6C-4F16-B788-B7FC6F367885}" type="pres">
      <dgm:prSet presAssocID="{9EAE7A12-FFD4-4AE1-97F4-A78712492FC0}" presName="rootComposite" presStyleCnt="0"/>
      <dgm:spPr/>
    </dgm:pt>
    <dgm:pt modelId="{4C852CA9-FE12-43BA-A20C-DE16926CD337}" type="pres">
      <dgm:prSet presAssocID="{9EAE7A12-FFD4-4AE1-97F4-A78712492FC0}" presName="rootText" presStyleLbl="node2" presStyleIdx="1" presStyleCnt="4">
        <dgm:presLayoutVars>
          <dgm:chPref val="3"/>
        </dgm:presLayoutVars>
      </dgm:prSet>
      <dgm:spPr/>
    </dgm:pt>
    <dgm:pt modelId="{C45C2EA3-2A6A-4687-9AA8-19010F3DCE00}" type="pres">
      <dgm:prSet presAssocID="{9EAE7A12-FFD4-4AE1-97F4-A78712492FC0}" presName="rootConnector" presStyleLbl="node2" presStyleIdx="1" presStyleCnt="4"/>
      <dgm:spPr/>
    </dgm:pt>
    <dgm:pt modelId="{875943E0-9A3E-4989-AEA3-2928742D90EB}" type="pres">
      <dgm:prSet presAssocID="{9EAE7A12-FFD4-4AE1-97F4-A78712492FC0}" presName="hierChild4" presStyleCnt="0"/>
      <dgm:spPr/>
    </dgm:pt>
    <dgm:pt modelId="{2E785101-BC1D-4A0F-B6A3-603F0000AA06}" type="pres">
      <dgm:prSet presAssocID="{9EAE7A12-FFD4-4AE1-97F4-A78712492FC0}" presName="hierChild5" presStyleCnt="0"/>
      <dgm:spPr/>
    </dgm:pt>
    <dgm:pt modelId="{84668857-F0A4-42BD-B36B-5590CFFFC208}" type="pres">
      <dgm:prSet presAssocID="{2E640CF0-31D3-4FC8-A29C-2E463EAF00A7}" presName="Name37" presStyleLbl="parChTrans1D2" presStyleIdx="2" presStyleCnt="4"/>
      <dgm:spPr/>
    </dgm:pt>
    <dgm:pt modelId="{E2E90020-98C5-46DE-AE45-0F610CEF64ED}" type="pres">
      <dgm:prSet presAssocID="{774F95B3-6F00-43E6-98C1-D3CFBAEF1002}" presName="hierRoot2" presStyleCnt="0">
        <dgm:presLayoutVars>
          <dgm:hierBranch val="init"/>
        </dgm:presLayoutVars>
      </dgm:prSet>
      <dgm:spPr/>
    </dgm:pt>
    <dgm:pt modelId="{650FD7C5-14A0-48B3-A2BA-56EAE8AADB36}" type="pres">
      <dgm:prSet presAssocID="{774F95B3-6F00-43E6-98C1-D3CFBAEF1002}" presName="rootComposite" presStyleCnt="0"/>
      <dgm:spPr/>
    </dgm:pt>
    <dgm:pt modelId="{6E3B3A89-7F4A-445E-9E5D-9ADBB3F17830}" type="pres">
      <dgm:prSet presAssocID="{774F95B3-6F00-43E6-98C1-D3CFBAEF1002}" presName="rootText" presStyleLbl="node2" presStyleIdx="2" presStyleCnt="4">
        <dgm:presLayoutVars>
          <dgm:chPref val="3"/>
        </dgm:presLayoutVars>
      </dgm:prSet>
      <dgm:spPr/>
    </dgm:pt>
    <dgm:pt modelId="{B8F4AFF4-75F8-4FBC-B182-78B6975A70C5}" type="pres">
      <dgm:prSet presAssocID="{774F95B3-6F00-43E6-98C1-D3CFBAEF1002}" presName="rootConnector" presStyleLbl="node2" presStyleIdx="2" presStyleCnt="4"/>
      <dgm:spPr/>
    </dgm:pt>
    <dgm:pt modelId="{B010811C-F676-4D41-B163-1794546EB9F4}" type="pres">
      <dgm:prSet presAssocID="{774F95B3-6F00-43E6-98C1-D3CFBAEF1002}" presName="hierChild4" presStyleCnt="0"/>
      <dgm:spPr/>
    </dgm:pt>
    <dgm:pt modelId="{0CF71ACE-500F-4283-9C93-17B8B24E5552}" type="pres">
      <dgm:prSet presAssocID="{774F95B3-6F00-43E6-98C1-D3CFBAEF1002}" presName="hierChild5" presStyleCnt="0"/>
      <dgm:spPr/>
    </dgm:pt>
    <dgm:pt modelId="{075A8D8C-6994-4CB0-9249-78AEFF7CE162}" type="pres">
      <dgm:prSet presAssocID="{E1BFD81C-893E-4524-9819-6A59E5DC704F}" presName="Name37" presStyleLbl="parChTrans1D2" presStyleIdx="3" presStyleCnt="4"/>
      <dgm:spPr/>
    </dgm:pt>
    <dgm:pt modelId="{BDEF33A9-574D-4D3E-B757-8E71A1796821}" type="pres">
      <dgm:prSet presAssocID="{C5CE73D0-4470-4357-81A7-B56AFC2EBE6A}" presName="hierRoot2" presStyleCnt="0">
        <dgm:presLayoutVars>
          <dgm:hierBranch val="init"/>
        </dgm:presLayoutVars>
      </dgm:prSet>
      <dgm:spPr/>
    </dgm:pt>
    <dgm:pt modelId="{18D7177D-4EE9-4D51-B637-1163E9A0326B}" type="pres">
      <dgm:prSet presAssocID="{C5CE73D0-4470-4357-81A7-B56AFC2EBE6A}" presName="rootComposite" presStyleCnt="0"/>
      <dgm:spPr/>
    </dgm:pt>
    <dgm:pt modelId="{715F9560-9963-4851-9B94-139A00CBAC96}" type="pres">
      <dgm:prSet presAssocID="{C5CE73D0-4470-4357-81A7-B56AFC2EBE6A}" presName="rootText" presStyleLbl="node2" presStyleIdx="3" presStyleCnt="4">
        <dgm:presLayoutVars>
          <dgm:chPref val="3"/>
        </dgm:presLayoutVars>
      </dgm:prSet>
      <dgm:spPr/>
    </dgm:pt>
    <dgm:pt modelId="{09839B04-224F-46B8-829F-F9478594E72B}" type="pres">
      <dgm:prSet presAssocID="{C5CE73D0-4470-4357-81A7-B56AFC2EBE6A}" presName="rootConnector" presStyleLbl="node2" presStyleIdx="3" presStyleCnt="4"/>
      <dgm:spPr/>
    </dgm:pt>
    <dgm:pt modelId="{17660688-B6B3-4223-9909-A278FB9DA7E1}" type="pres">
      <dgm:prSet presAssocID="{C5CE73D0-4470-4357-81A7-B56AFC2EBE6A}" presName="hierChild4" presStyleCnt="0"/>
      <dgm:spPr/>
    </dgm:pt>
    <dgm:pt modelId="{9784FB60-E4AD-4281-AD57-AB790309B979}" type="pres">
      <dgm:prSet presAssocID="{C5CE73D0-4470-4357-81A7-B56AFC2EBE6A}" presName="hierChild5" presStyleCnt="0"/>
      <dgm:spPr/>
    </dgm:pt>
    <dgm:pt modelId="{17440D2B-89C9-4079-A0C3-01D030305353}" type="pres">
      <dgm:prSet presAssocID="{B80FCF48-5325-49EA-846F-45C1807757C0}" presName="hierChild3" presStyleCnt="0"/>
      <dgm:spPr/>
    </dgm:pt>
  </dgm:ptLst>
  <dgm:cxnLst>
    <dgm:cxn modelId="{6CDC460E-3BC8-46CE-8DB7-33ADD461C05D}" type="presOf" srcId="{BC976CF2-EB52-4394-8C55-A99B5B03DF8B}" destId="{8B1A6124-F0A1-4A0E-9ACC-F3E6B69727F9}" srcOrd="0" destOrd="0" presId="urn:microsoft.com/office/officeart/2005/8/layout/orgChart1"/>
    <dgm:cxn modelId="{9BE2CC36-74EC-45AC-814D-DBDD720519B2}" srcId="{B80FCF48-5325-49EA-846F-45C1807757C0}" destId="{9EAE7A12-FFD4-4AE1-97F4-A78712492FC0}" srcOrd="1" destOrd="0" parTransId="{BC976CF2-EB52-4394-8C55-A99B5B03DF8B}" sibTransId="{16C85AFE-74AF-437B-ABE5-90F4E0EF15FB}"/>
    <dgm:cxn modelId="{B327015C-0F02-4318-9BBA-FC1BAD802B7B}" type="presOf" srcId="{774F95B3-6F00-43E6-98C1-D3CFBAEF1002}" destId="{6E3B3A89-7F4A-445E-9E5D-9ADBB3F17830}" srcOrd="0" destOrd="0" presId="urn:microsoft.com/office/officeart/2005/8/layout/orgChart1"/>
    <dgm:cxn modelId="{479F8D62-BB11-4C29-B470-7930C0E8A0FC}" type="presOf" srcId="{2E640CF0-31D3-4FC8-A29C-2E463EAF00A7}" destId="{84668857-F0A4-42BD-B36B-5590CFFFC208}" srcOrd="0" destOrd="0" presId="urn:microsoft.com/office/officeart/2005/8/layout/orgChart1"/>
    <dgm:cxn modelId="{17C3F263-D725-482A-816A-FCD7B2C8181B}" type="presOf" srcId="{B80FCF48-5325-49EA-846F-45C1807757C0}" destId="{9E3BF46C-BB85-4BBE-80A1-58BD61ECE78F}" srcOrd="0" destOrd="0" presId="urn:microsoft.com/office/officeart/2005/8/layout/orgChart1"/>
    <dgm:cxn modelId="{7623C269-83EE-4DF5-9EA0-41E6BE763BFF}" type="presOf" srcId="{06C045E0-1D3B-40A7-B0BD-CCB22C83CD0B}" destId="{2669AA14-8700-4D05-83BC-ACFD2C180BC0}" srcOrd="1" destOrd="0" presId="urn:microsoft.com/office/officeart/2005/8/layout/orgChart1"/>
    <dgm:cxn modelId="{DD86E14D-4656-447C-9F72-D37F982B459B}" srcId="{B80FCF48-5325-49EA-846F-45C1807757C0}" destId="{774F95B3-6F00-43E6-98C1-D3CFBAEF1002}" srcOrd="2" destOrd="0" parTransId="{2E640CF0-31D3-4FC8-A29C-2E463EAF00A7}" sibTransId="{F8F99021-BD11-4562-B669-1C943A56A889}"/>
    <dgm:cxn modelId="{2A9C2A82-3A2D-4468-AA61-07AFBB51108F}" srcId="{B80FCF48-5325-49EA-846F-45C1807757C0}" destId="{06C045E0-1D3B-40A7-B0BD-CCB22C83CD0B}" srcOrd="0" destOrd="0" parTransId="{280BEF3A-1B8B-40F6-953C-5325C2C03C7A}" sibTransId="{4ED0F6F0-6522-498E-B91C-7387AF1CF800}"/>
    <dgm:cxn modelId="{F0B6EB9E-B993-4E79-B8CD-8A8DC3FAFCC3}" type="presOf" srcId="{B80FCF48-5325-49EA-846F-45C1807757C0}" destId="{58A72ECD-8118-42C9-81BF-2937DF7FB94D}" srcOrd="1" destOrd="0" presId="urn:microsoft.com/office/officeart/2005/8/layout/orgChart1"/>
    <dgm:cxn modelId="{FE581EA9-8EDD-4680-B4AF-3C4CC000E34B}" type="presOf" srcId="{9EAE7A12-FFD4-4AE1-97F4-A78712492FC0}" destId="{4C852CA9-FE12-43BA-A20C-DE16926CD337}" srcOrd="0" destOrd="0" presId="urn:microsoft.com/office/officeart/2005/8/layout/orgChart1"/>
    <dgm:cxn modelId="{D42159B1-B7B5-4C1C-8552-34CE8AACDD68}" type="presOf" srcId="{06C045E0-1D3B-40A7-B0BD-CCB22C83CD0B}" destId="{7EA8935A-815E-4A1B-8F69-3C1203139926}" srcOrd="0" destOrd="0" presId="urn:microsoft.com/office/officeart/2005/8/layout/orgChart1"/>
    <dgm:cxn modelId="{DFC0C1B5-E534-4BC2-981A-5952FAA43FBC}" type="presOf" srcId="{280BEF3A-1B8B-40F6-953C-5325C2C03C7A}" destId="{4E8EA583-CEAA-4AF0-988B-491B83FD54CD}" srcOrd="0" destOrd="0" presId="urn:microsoft.com/office/officeart/2005/8/layout/orgChart1"/>
    <dgm:cxn modelId="{33F95BC3-7206-4170-A41B-E95A2EBF5CF6}" srcId="{B80FCF48-5325-49EA-846F-45C1807757C0}" destId="{C5CE73D0-4470-4357-81A7-B56AFC2EBE6A}" srcOrd="3" destOrd="0" parTransId="{E1BFD81C-893E-4524-9819-6A59E5DC704F}" sibTransId="{6550AC85-827C-497A-ACFD-A6D6C16639EF}"/>
    <dgm:cxn modelId="{F90A95D6-4218-45A0-A64B-6A28E98D5706}" type="presOf" srcId="{ACADA972-39A6-4151-9C5E-CF3B8742EC95}" destId="{19A19EAF-0C13-4E97-A7E2-62D15D7FE6D0}" srcOrd="0" destOrd="0" presId="urn:microsoft.com/office/officeart/2005/8/layout/orgChart1"/>
    <dgm:cxn modelId="{AC4864DC-63B6-494B-893D-5B8E7510D0C1}" type="presOf" srcId="{C5CE73D0-4470-4357-81A7-B56AFC2EBE6A}" destId="{715F9560-9963-4851-9B94-139A00CBAC96}" srcOrd="0" destOrd="0" presId="urn:microsoft.com/office/officeart/2005/8/layout/orgChart1"/>
    <dgm:cxn modelId="{0A9AB9DE-E159-450E-8BF8-41CD9380B2FD}" type="presOf" srcId="{C5CE73D0-4470-4357-81A7-B56AFC2EBE6A}" destId="{09839B04-224F-46B8-829F-F9478594E72B}" srcOrd="1" destOrd="0" presId="urn:microsoft.com/office/officeart/2005/8/layout/orgChart1"/>
    <dgm:cxn modelId="{C2F3ABE1-E4E9-42F6-953B-20A1BCF94FC7}" type="presOf" srcId="{E1BFD81C-893E-4524-9819-6A59E5DC704F}" destId="{075A8D8C-6994-4CB0-9249-78AEFF7CE162}" srcOrd="0" destOrd="0" presId="urn:microsoft.com/office/officeart/2005/8/layout/orgChart1"/>
    <dgm:cxn modelId="{2A39E9E4-053E-41CE-A99C-D9EA153C01F8}" type="presOf" srcId="{774F95B3-6F00-43E6-98C1-D3CFBAEF1002}" destId="{B8F4AFF4-75F8-4FBC-B182-78B6975A70C5}" srcOrd="1" destOrd="0" presId="urn:microsoft.com/office/officeart/2005/8/layout/orgChart1"/>
    <dgm:cxn modelId="{D442DAEA-2082-431C-A824-20DD55053EF4}" type="presOf" srcId="{9EAE7A12-FFD4-4AE1-97F4-A78712492FC0}" destId="{C45C2EA3-2A6A-4687-9AA8-19010F3DCE00}" srcOrd="1" destOrd="0" presId="urn:microsoft.com/office/officeart/2005/8/layout/orgChart1"/>
    <dgm:cxn modelId="{049B79F5-5E93-4989-A222-C34EC27A0DF8}" srcId="{ACADA972-39A6-4151-9C5E-CF3B8742EC95}" destId="{B80FCF48-5325-49EA-846F-45C1807757C0}" srcOrd="0" destOrd="0" parTransId="{B2ABA056-1BE4-4983-8395-C3079DAFB820}" sibTransId="{676F97F7-2235-4906-B088-33F2224F2826}"/>
    <dgm:cxn modelId="{CA02F572-8471-48B8-9D08-C48E4FE85693}" type="presParOf" srcId="{19A19EAF-0C13-4E97-A7E2-62D15D7FE6D0}" destId="{254A741E-855D-4D65-841F-CF2BC7CDC4EB}" srcOrd="0" destOrd="0" presId="urn:microsoft.com/office/officeart/2005/8/layout/orgChart1"/>
    <dgm:cxn modelId="{213E9651-8D66-4458-ABFE-0CD7EBA27DDF}" type="presParOf" srcId="{254A741E-855D-4D65-841F-CF2BC7CDC4EB}" destId="{9DC5C0D4-9E0D-43A5-801A-41A4B7F552B6}" srcOrd="0" destOrd="0" presId="urn:microsoft.com/office/officeart/2005/8/layout/orgChart1"/>
    <dgm:cxn modelId="{FB16D5D0-6AE8-4A1A-B736-CCBF531C7492}" type="presParOf" srcId="{9DC5C0D4-9E0D-43A5-801A-41A4B7F552B6}" destId="{9E3BF46C-BB85-4BBE-80A1-58BD61ECE78F}" srcOrd="0" destOrd="0" presId="urn:microsoft.com/office/officeart/2005/8/layout/orgChart1"/>
    <dgm:cxn modelId="{4C984F29-A706-4BC0-BA7E-DCDBDC65F3B9}" type="presParOf" srcId="{9DC5C0D4-9E0D-43A5-801A-41A4B7F552B6}" destId="{58A72ECD-8118-42C9-81BF-2937DF7FB94D}" srcOrd="1" destOrd="0" presId="urn:microsoft.com/office/officeart/2005/8/layout/orgChart1"/>
    <dgm:cxn modelId="{536239CF-BB43-4FCC-A334-30A75E31F725}" type="presParOf" srcId="{254A741E-855D-4D65-841F-CF2BC7CDC4EB}" destId="{4CE41052-F420-4610-B0B1-91820BAD8208}" srcOrd="1" destOrd="0" presId="urn:microsoft.com/office/officeart/2005/8/layout/orgChart1"/>
    <dgm:cxn modelId="{6DA4E36C-D048-4FF2-9279-8A6F1A93C30C}" type="presParOf" srcId="{4CE41052-F420-4610-B0B1-91820BAD8208}" destId="{4E8EA583-CEAA-4AF0-988B-491B83FD54CD}" srcOrd="0" destOrd="0" presId="urn:microsoft.com/office/officeart/2005/8/layout/orgChart1"/>
    <dgm:cxn modelId="{1686D35F-E9D4-44EB-9C2A-00CC5B46831A}" type="presParOf" srcId="{4CE41052-F420-4610-B0B1-91820BAD8208}" destId="{1C85A5D9-CF7F-41A8-BBBB-C250960DEC22}" srcOrd="1" destOrd="0" presId="urn:microsoft.com/office/officeart/2005/8/layout/orgChart1"/>
    <dgm:cxn modelId="{E57645B2-9948-4D81-83AC-F38A7222EDAF}" type="presParOf" srcId="{1C85A5D9-CF7F-41A8-BBBB-C250960DEC22}" destId="{A42ECE7C-B168-4578-8D02-DCF7E7F0240C}" srcOrd="0" destOrd="0" presId="urn:microsoft.com/office/officeart/2005/8/layout/orgChart1"/>
    <dgm:cxn modelId="{6292EF15-D48C-4CAA-8436-9DF8647A832C}" type="presParOf" srcId="{A42ECE7C-B168-4578-8D02-DCF7E7F0240C}" destId="{7EA8935A-815E-4A1B-8F69-3C1203139926}" srcOrd="0" destOrd="0" presId="urn:microsoft.com/office/officeart/2005/8/layout/orgChart1"/>
    <dgm:cxn modelId="{91D917F8-BDFF-4028-8A1C-AC1D23ECB84F}" type="presParOf" srcId="{A42ECE7C-B168-4578-8D02-DCF7E7F0240C}" destId="{2669AA14-8700-4D05-83BC-ACFD2C180BC0}" srcOrd="1" destOrd="0" presId="urn:microsoft.com/office/officeart/2005/8/layout/orgChart1"/>
    <dgm:cxn modelId="{8CD580E6-73EE-4488-B32E-383214500B7A}" type="presParOf" srcId="{1C85A5D9-CF7F-41A8-BBBB-C250960DEC22}" destId="{B7C1D9C6-EF7F-41C7-A439-111C9EE09B61}" srcOrd="1" destOrd="0" presId="urn:microsoft.com/office/officeart/2005/8/layout/orgChart1"/>
    <dgm:cxn modelId="{CC205A76-61C3-43FC-BF9F-2668ABEFC4A6}" type="presParOf" srcId="{1C85A5D9-CF7F-41A8-BBBB-C250960DEC22}" destId="{A7C68D0E-EB1C-40AF-9A88-7B1551F73E1D}" srcOrd="2" destOrd="0" presId="urn:microsoft.com/office/officeart/2005/8/layout/orgChart1"/>
    <dgm:cxn modelId="{4BB1493A-9DFC-4246-8E7F-4BBD7F5DD287}" type="presParOf" srcId="{4CE41052-F420-4610-B0B1-91820BAD8208}" destId="{8B1A6124-F0A1-4A0E-9ACC-F3E6B69727F9}" srcOrd="2" destOrd="0" presId="urn:microsoft.com/office/officeart/2005/8/layout/orgChart1"/>
    <dgm:cxn modelId="{71104901-3C9C-4856-B56B-71AA6B67505D}" type="presParOf" srcId="{4CE41052-F420-4610-B0B1-91820BAD8208}" destId="{BB67C8EA-6AA5-4E85-A7BB-92E27753C14F}" srcOrd="3" destOrd="0" presId="urn:microsoft.com/office/officeart/2005/8/layout/orgChart1"/>
    <dgm:cxn modelId="{E44C53B7-D328-48C5-97D2-1612ABB45275}" type="presParOf" srcId="{BB67C8EA-6AA5-4E85-A7BB-92E27753C14F}" destId="{96F8D30E-2E6C-4F16-B788-B7FC6F367885}" srcOrd="0" destOrd="0" presId="urn:microsoft.com/office/officeart/2005/8/layout/orgChart1"/>
    <dgm:cxn modelId="{D9A5F298-7F37-4CA6-AC6E-73933A34A151}" type="presParOf" srcId="{96F8D30E-2E6C-4F16-B788-B7FC6F367885}" destId="{4C852CA9-FE12-43BA-A20C-DE16926CD337}" srcOrd="0" destOrd="0" presId="urn:microsoft.com/office/officeart/2005/8/layout/orgChart1"/>
    <dgm:cxn modelId="{ACC86D21-A6E2-48BF-A1D5-A96F6FBDDB9A}" type="presParOf" srcId="{96F8D30E-2E6C-4F16-B788-B7FC6F367885}" destId="{C45C2EA3-2A6A-4687-9AA8-19010F3DCE00}" srcOrd="1" destOrd="0" presId="urn:microsoft.com/office/officeart/2005/8/layout/orgChart1"/>
    <dgm:cxn modelId="{8A1A6977-AC5D-4C90-8BCC-988FA11DED6B}" type="presParOf" srcId="{BB67C8EA-6AA5-4E85-A7BB-92E27753C14F}" destId="{875943E0-9A3E-4989-AEA3-2928742D90EB}" srcOrd="1" destOrd="0" presId="urn:microsoft.com/office/officeart/2005/8/layout/orgChart1"/>
    <dgm:cxn modelId="{73EF7E77-4D27-46AD-8E21-8FDB3BDC87E5}" type="presParOf" srcId="{BB67C8EA-6AA5-4E85-A7BB-92E27753C14F}" destId="{2E785101-BC1D-4A0F-B6A3-603F0000AA06}" srcOrd="2" destOrd="0" presId="urn:microsoft.com/office/officeart/2005/8/layout/orgChart1"/>
    <dgm:cxn modelId="{939117B9-54B4-42AE-8EEF-ED61D6D73D95}" type="presParOf" srcId="{4CE41052-F420-4610-B0B1-91820BAD8208}" destId="{84668857-F0A4-42BD-B36B-5590CFFFC208}" srcOrd="4" destOrd="0" presId="urn:microsoft.com/office/officeart/2005/8/layout/orgChart1"/>
    <dgm:cxn modelId="{E59DF6FF-56A5-4477-BD5D-936EF6387CA3}" type="presParOf" srcId="{4CE41052-F420-4610-B0B1-91820BAD8208}" destId="{E2E90020-98C5-46DE-AE45-0F610CEF64ED}" srcOrd="5" destOrd="0" presId="urn:microsoft.com/office/officeart/2005/8/layout/orgChart1"/>
    <dgm:cxn modelId="{898787D3-6E65-4246-94EF-F724A0701F87}" type="presParOf" srcId="{E2E90020-98C5-46DE-AE45-0F610CEF64ED}" destId="{650FD7C5-14A0-48B3-A2BA-56EAE8AADB36}" srcOrd="0" destOrd="0" presId="urn:microsoft.com/office/officeart/2005/8/layout/orgChart1"/>
    <dgm:cxn modelId="{0E47DA4B-D358-4048-BCBA-9327CD778E44}" type="presParOf" srcId="{650FD7C5-14A0-48B3-A2BA-56EAE8AADB36}" destId="{6E3B3A89-7F4A-445E-9E5D-9ADBB3F17830}" srcOrd="0" destOrd="0" presId="urn:microsoft.com/office/officeart/2005/8/layout/orgChart1"/>
    <dgm:cxn modelId="{B3515707-208F-40CA-AC75-7A948389A2CE}" type="presParOf" srcId="{650FD7C5-14A0-48B3-A2BA-56EAE8AADB36}" destId="{B8F4AFF4-75F8-4FBC-B182-78B6975A70C5}" srcOrd="1" destOrd="0" presId="urn:microsoft.com/office/officeart/2005/8/layout/orgChart1"/>
    <dgm:cxn modelId="{9DB43DFC-7904-467E-A798-8CAC1DED57ED}" type="presParOf" srcId="{E2E90020-98C5-46DE-AE45-0F610CEF64ED}" destId="{B010811C-F676-4D41-B163-1794546EB9F4}" srcOrd="1" destOrd="0" presId="urn:microsoft.com/office/officeart/2005/8/layout/orgChart1"/>
    <dgm:cxn modelId="{7E97CFA5-8BD7-4601-9E9F-1C2DD7D9A3F4}" type="presParOf" srcId="{E2E90020-98C5-46DE-AE45-0F610CEF64ED}" destId="{0CF71ACE-500F-4283-9C93-17B8B24E5552}" srcOrd="2" destOrd="0" presId="urn:microsoft.com/office/officeart/2005/8/layout/orgChart1"/>
    <dgm:cxn modelId="{22B00975-ACA1-46A5-B26E-B21FB6AB9315}" type="presParOf" srcId="{4CE41052-F420-4610-B0B1-91820BAD8208}" destId="{075A8D8C-6994-4CB0-9249-78AEFF7CE162}" srcOrd="6" destOrd="0" presId="urn:microsoft.com/office/officeart/2005/8/layout/orgChart1"/>
    <dgm:cxn modelId="{2CC1C7D1-851C-47E5-B073-3F57B4F4B8F4}" type="presParOf" srcId="{4CE41052-F420-4610-B0B1-91820BAD8208}" destId="{BDEF33A9-574D-4D3E-B757-8E71A1796821}" srcOrd="7" destOrd="0" presId="urn:microsoft.com/office/officeart/2005/8/layout/orgChart1"/>
    <dgm:cxn modelId="{5184C992-C311-4004-B663-BB9C69164265}" type="presParOf" srcId="{BDEF33A9-574D-4D3E-B757-8E71A1796821}" destId="{18D7177D-4EE9-4D51-B637-1163E9A0326B}" srcOrd="0" destOrd="0" presId="urn:microsoft.com/office/officeart/2005/8/layout/orgChart1"/>
    <dgm:cxn modelId="{FB640198-9710-4265-9350-27788A741376}" type="presParOf" srcId="{18D7177D-4EE9-4D51-B637-1163E9A0326B}" destId="{715F9560-9963-4851-9B94-139A00CBAC96}" srcOrd="0" destOrd="0" presId="urn:microsoft.com/office/officeart/2005/8/layout/orgChart1"/>
    <dgm:cxn modelId="{496936AB-7CD2-4DE0-8950-1365519C11CC}" type="presParOf" srcId="{18D7177D-4EE9-4D51-B637-1163E9A0326B}" destId="{09839B04-224F-46B8-829F-F9478594E72B}" srcOrd="1" destOrd="0" presId="urn:microsoft.com/office/officeart/2005/8/layout/orgChart1"/>
    <dgm:cxn modelId="{99E3FBCE-9AB2-4676-864F-70B71B9B7134}" type="presParOf" srcId="{BDEF33A9-574D-4D3E-B757-8E71A1796821}" destId="{17660688-B6B3-4223-9909-A278FB9DA7E1}" srcOrd="1" destOrd="0" presId="urn:microsoft.com/office/officeart/2005/8/layout/orgChart1"/>
    <dgm:cxn modelId="{8B4521D4-C691-4801-836A-2D5C8CADF205}" type="presParOf" srcId="{BDEF33A9-574D-4D3E-B757-8E71A1796821}" destId="{9784FB60-E4AD-4281-AD57-AB790309B979}" srcOrd="2" destOrd="0" presId="urn:microsoft.com/office/officeart/2005/8/layout/orgChart1"/>
    <dgm:cxn modelId="{E1CE4914-FD27-493B-BF6D-64B174411BD2}" type="presParOf" srcId="{254A741E-855D-4D65-841F-CF2BC7CDC4EB}" destId="{17440D2B-89C9-4079-A0C3-01D03030535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2.xml><?xml version="1.0" encoding="utf-8"?>
<dgm:dataModel xmlns:dgm="http://schemas.openxmlformats.org/drawingml/2006/diagram" xmlns:a="http://schemas.openxmlformats.org/drawingml/2006/main">
  <dgm:ptLst>
    <dgm:pt modelId="{1E8442B9-15FC-4C4F-A295-AECEE5DB6B5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3E044E6-4D44-4F79-8C7A-839C7466CF8E}">
      <dgm:prSet phldrT="[Testo]"/>
      <dgm:spPr/>
      <dgm:t>
        <a:bodyPr/>
        <a:lstStyle/>
        <a:p>
          <a:r>
            <a:rPr lang="it-IT" dirty="0"/>
            <a:t>Anche attività di lav. Dipendente e pensioni</a:t>
          </a:r>
        </a:p>
      </dgm:t>
    </dgm:pt>
    <dgm:pt modelId="{41FFFCAF-3DE4-412C-AAED-ADF17087D3AF}" type="parTrans" cxnId="{959DCEBB-FC01-455C-9568-B54FF56B6305}">
      <dgm:prSet/>
      <dgm:spPr/>
      <dgm:t>
        <a:bodyPr/>
        <a:lstStyle/>
        <a:p>
          <a:endParaRPr lang="it-IT"/>
        </a:p>
      </dgm:t>
    </dgm:pt>
    <dgm:pt modelId="{3E413DB2-DD17-4098-BCD5-5D2417C6B504}" type="sibTrans" cxnId="{959DCEBB-FC01-455C-9568-B54FF56B6305}">
      <dgm:prSet/>
      <dgm:spPr/>
      <dgm:t>
        <a:bodyPr/>
        <a:lstStyle/>
        <a:p>
          <a:endParaRPr lang="it-IT"/>
        </a:p>
      </dgm:t>
    </dgm:pt>
    <dgm:pt modelId="{453ECF52-4184-4BF4-8659-C1C82A720D42}">
      <dgm:prSet phldrT="[Testo]"/>
      <dgm:spPr/>
      <dgm:t>
        <a:bodyPr/>
        <a:lstStyle/>
        <a:p>
          <a:r>
            <a:rPr lang="it-IT" dirty="0"/>
            <a:t>Redditi 2024 non superiori a 35.000 euro</a:t>
          </a:r>
        </a:p>
      </dgm:t>
    </dgm:pt>
    <dgm:pt modelId="{6AF62D4B-3B58-4446-9644-4B28A22C9B88}" type="parTrans" cxnId="{F1366C77-113D-4858-954A-408C7644AC59}">
      <dgm:prSet/>
      <dgm:spPr/>
      <dgm:t>
        <a:bodyPr/>
        <a:lstStyle/>
        <a:p>
          <a:endParaRPr lang="it-IT"/>
        </a:p>
      </dgm:t>
    </dgm:pt>
    <dgm:pt modelId="{9E814783-A871-47FA-B412-C201B0405053}" type="sibTrans" cxnId="{F1366C77-113D-4858-954A-408C7644AC59}">
      <dgm:prSet/>
      <dgm:spPr/>
      <dgm:t>
        <a:bodyPr/>
        <a:lstStyle/>
        <a:p>
          <a:endParaRPr lang="it-IT"/>
        </a:p>
      </dgm:t>
    </dgm:pt>
    <dgm:pt modelId="{EE28D812-EACA-4BD7-A9DC-5BD25CAF7608}">
      <dgm:prSet phldrT="[Testo]"/>
      <dgm:spPr/>
      <dgm:t>
        <a:bodyPr/>
        <a:lstStyle/>
        <a:p>
          <a:r>
            <a:rPr lang="it-IT" dirty="0"/>
            <a:t>Nell’anno 2025 posso fruire del regime forfetario</a:t>
          </a:r>
        </a:p>
      </dgm:t>
    </dgm:pt>
    <dgm:pt modelId="{FBFB8CB5-E304-462B-B0C9-7BFB8FF68597}" type="parTrans" cxnId="{907D4FC4-F415-4BBA-9DF1-A0E05E11833D}">
      <dgm:prSet/>
      <dgm:spPr/>
      <dgm:t>
        <a:bodyPr/>
        <a:lstStyle/>
        <a:p>
          <a:endParaRPr lang="it-IT"/>
        </a:p>
      </dgm:t>
    </dgm:pt>
    <dgm:pt modelId="{91F6DCFA-14BC-4F20-A0AA-63043050D089}" type="sibTrans" cxnId="{907D4FC4-F415-4BBA-9DF1-A0E05E11833D}">
      <dgm:prSet/>
      <dgm:spPr/>
      <dgm:t>
        <a:bodyPr/>
        <a:lstStyle/>
        <a:p>
          <a:endParaRPr lang="it-IT"/>
        </a:p>
      </dgm:t>
    </dgm:pt>
    <dgm:pt modelId="{8020643E-406E-4FBD-BA02-9D3C68AA4DF8}" type="pres">
      <dgm:prSet presAssocID="{1E8442B9-15FC-4C4F-A295-AECEE5DB6B5C}" presName="Name0" presStyleCnt="0">
        <dgm:presLayoutVars>
          <dgm:dir/>
          <dgm:resizeHandles val="exact"/>
        </dgm:presLayoutVars>
      </dgm:prSet>
      <dgm:spPr/>
    </dgm:pt>
    <dgm:pt modelId="{89F488AB-B8EE-46C8-B9EE-EEFB7548B89F}" type="pres">
      <dgm:prSet presAssocID="{83E044E6-4D44-4F79-8C7A-839C7466CF8E}" presName="node" presStyleLbl="node1" presStyleIdx="0" presStyleCnt="3">
        <dgm:presLayoutVars>
          <dgm:bulletEnabled val="1"/>
        </dgm:presLayoutVars>
      </dgm:prSet>
      <dgm:spPr/>
    </dgm:pt>
    <dgm:pt modelId="{82D3E022-EEFD-494D-BEB3-54DDF2277B50}" type="pres">
      <dgm:prSet presAssocID="{3E413DB2-DD17-4098-BCD5-5D2417C6B504}" presName="sibTrans" presStyleLbl="sibTrans2D1" presStyleIdx="0" presStyleCnt="2"/>
      <dgm:spPr/>
    </dgm:pt>
    <dgm:pt modelId="{FD3F24E7-9A22-49C1-9CC8-FEFE05F3CD90}" type="pres">
      <dgm:prSet presAssocID="{3E413DB2-DD17-4098-BCD5-5D2417C6B504}" presName="connectorText" presStyleLbl="sibTrans2D1" presStyleIdx="0" presStyleCnt="2"/>
      <dgm:spPr/>
    </dgm:pt>
    <dgm:pt modelId="{9C26A45F-926A-48EC-A4AF-E34B5638ECC4}" type="pres">
      <dgm:prSet presAssocID="{453ECF52-4184-4BF4-8659-C1C82A720D42}" presName="node" presStyleLbl="node1" presStyleIdx="1" presStyleCnt="3">
        <dgm:presLayoutVars>
          <dgm:bulletEnabled val="1"/>
        </dgm:presLayoutVars>
      </dgm:prSet>
      <dgm:spPr/>
    </dgm:pt>
    <dgm:pt modelId="{C15A29AB-198D-4943-AAC7-D914AB8EDD20}" type="pres">
      <dgm:prSet presAssocID="{9E814783-A871-47FA-B412-C201B0405053}" presName="sibTrans" presStyleLbl="sibTrans2D1" presStyleIdx="1" presStyleCnt="2"/>
      <dgm:spPr/>
    </dgm:pt>
    <dgm:pt modelId="{6790DB13-AA0A-4B8B-AAB8-274D38F67ED0}" type="pres">
      <dgm:prSet presAssocID="{9E814783-A871-47FA-B412-C201B0405053}" presName="connectorText" presStyleLbl="sibTrans2D1" presStyleIdx="1" presStyleCnt="2"/>
      <dgm:spPr/>
    </dgm:pt>
    <dgm:pt modelId="{C030BE61-B538-4A4D-830F-4A57B221970A}" type="pres">
      <dgm:prSet presAssocID="{EE28D812-EACA-4BD7-A9DC-5BD25CAF7608}" presName="node" presStyleLbl="node1" presStyleIdx="2" presStyleCnt="3">
        <dgm:presLayoutVars>
          <dgm:bulletEnabled val="1"/>
        </dgm:presLayoutVars>
      </dgm:prSet>
      <dgm:spPr/>
    </dgm:pt>
  </dgm:ptLst>
  <dgm:cxnLst>
    <dgm:cxn modelId="{AEB50D07-A05D-499C-83B0-98D963FC075F}" type="presOf" srcId="{1E8442B9-15FC-4C4F-A295-AECEE5DB6B5C}" destId="{8020643E-406E-4FBD-BA02-9D3C68AA4DF8}" srcOrd="0" destOrd="0" presId="urn:microsoft.com/office/officeart/2005/8/layout/process1"/>
    <dgm:cxn modelId="{2E068E07-1308-4909-9584-868E5E1BC2D7}" type="presOf" srcId="{EE28D812-EACA-4BD7-A9DC-5BD25CAF7608}" destId="{C030BE61-B538-4A4D-830F-4A57B221970A}" srcOrd="0" destOrd="0" presId="urn:microsoft.com/office/officeart/2005/8/layout/process1"/>
    <dgm:cxn modelId="{88B4ED38-741C-4DEC-BF75-B2140775DD9F}" type="presOf" srcId="{9E814783-A871-47FA-B412-C201B0405053}" destId="{C15A29AB-198D-4943-AAC7-D914AB8EDD20}" srcOrd="0" destOrd="0" presId="urn:microsoft.com/office/officeart/2005/8/layout/process1"/>
    <dgm:cxn modelId="{035E344C-3FAE-4AE3-90D3-04F9BF919F19}" type="presOf" srcId="{3E413DB2-DD17-4098-BCD5-5D2417C6B504}" destId="{82D3E022-EEFD-494D-BEB3-54DDF2277B50}" srcOrd="0" destOrd="0" presId="urn:microsoft.com/office/officeart/2005/8/layout/process1"/>
    <dgm:cxn modelId="{F1366C77-113D-4858-954A-408C7644AC59}" srcId="{1E8442B9-15FC-4C4F-A295-AECEE5DB6B5C}" destId="{453ECF52-4184-4BF4-8659-C1C82A720D42}" srcOrd="1" destOrd="0" parTransId="{6AF62D4B-3B58-4446-9644-4B28A22C9B88}" sibTransId="{9E814783-A871-47FA-B412-C201B0405053}"/>
    <dgm:cxn modelId="{0DFBB282-5AD3-4748-B569-8394AB75BBE7}" type="presOf" srcId="{3E413DB2-DD17-4098-BCD5-5D2417C6B504}" destId="{FD3F24E7-9A22-49C1-9CC8-FEFE05F3CD90}" srcOrd="1" destOrd="0" presId="urn:microsoft.com/office/officeart/2005/8/layout/process1"/>
    <dgm:cxn modelId="{C50F89B3-815F-4EB6-8944-762577270EB9}" type="presOf" srcId="{83E044E6-4D44-4F79-8C7A-839C7466CF8E}" destId="{89F488AB-B8EE-46C8-B9EE-EEFB7548B89F}" srcOrd="0" destOrd="0" presId="urn:microsoft.com/office/officeart/2005/8/layout/process1"/>
    <dgm:cxn modelId="{9AA441B5-4EE0-4E65-9180-FF14099990EF}" type="presOf" srcId="{9E814783-A871-47FA-B412-C201B0405053}" destId="{6790DB13-AA0A-4B8B-AAB8-274D38F67ED0}" srcOrd="1" destOrd="0" presId="urn:microsoft.com/office/officeart/2005/8/layout/process1"/>
    <dgm:cxn modelId="{959DCEBB-FC01-455C-9568-B54FF56B6305}" srcId="{1E8442B9-15FC-4C4F-A295-AECEE5DB6B5C}" destId="{83E044E6-4D44-4F79-8C7A-839C7466CF8E}" srcOrd="0" destOrd="0" parTransId="{41FFFCAF-3DE4-412C-AAED-ADF17087D3AF}" sibTransId="{3E413DB2-DD17-4098-BCD5-5D2417C6B504}"/>
    <dgm:cxn modelId="{907D4FC4-F415-4BBA-9DF1-A0E05E11833D}" srcId="{1E8442B9-15FC-4C4F-A295-AECEE5DB6B5C}" destId="{EE28D812-EACA-4BD7-A9DC-5BD25CAF7608}" srcOrd="2" destOrd="0" parTransId="{FBFB8CB5-E304-462B-B0C9-7BFB8FF68597}" sibTransId="{91F6DCFA-14BC-4F20-A0AA-63043050D089}"/>
    <dgm:cxn modelId="{65B446E1-9E0D-442B-B9BF-2457833D66A6}" type="presOf" srcId="{453ECF52-4184-4BF4-8659-C1C82A720D42}" destId="{9C26A45F-926A-48EC-A4AF-E34B5638ECC4}" srcOrd="0" destOrd="0" presId="urn:microsoft.com/office/officeart/2005/8/layout/process1"/>
    <dgm:cxn modelId="{9B3A7838-E887-4E32-A585-6099C6CB46F8}" type="presParOf" srcId="{8020643E-406E-4FBD-BA02-9D3C68AA4DF8}" destId="{89F488AB-B8EE-46C8-B9EE-EEFB7548B89F}" srcOrd="0" destOrd="0" presId="urn:microsoft.com/office/officeart/2005/8/layout/process1"/>
    <dgm:cxn modelId="{AF1F76A0-0DE7-4D6F-AD06-91435C3BB7D0}" type="presParOf" srcId="{8020643E-406E-4FBD-BA02-9D3C68AA4DF8}" destId="{82D3E022-EEFD-494D-BEB3-54DDF2277B50}" srcOrd="1" destOrd="0" presId="urn:microsoft.com/office/officeart/2005/8/layout/process1"/>
    <dgm:cxn modelId="{BDFA37CC-B44A-4E6C-B244-61B0490E2C01}" type="presParOf" srcId="{82D3E022-EEFD-494D-BEB3-54DDF2277B50}" destId="{FD3F24E7-9A22-49C1-9CC8-FEFE05F3CD90}" srcOrd="0" destOrd="0" presId="urn:microsoft.com/office/officeart/2005/8/layout/process1"/>
    <dgm:cxn modelId="{792E7BFE-1A2E-44F5-9448-F254F5104B94}" type="presParOf" srcId="{8020643E-406E-4FBD-BA02-9D3C68AA4DF8}" destId="{9C26A45F-926A-48EC-A4AF-E34B5638ECC4}" srcOrd="2" destOrd="0" presId="urn:microsoft.com/office/officeart/2005/8/layout/process1"/>
    <dgm:cxn modelId="{D3F0DB85-8F10-4CC1-A70F-62C61F0A4A44}" type="presParOf" srcId="{8020643E-406E-4FBD-BA02-9D3C68AA4DF8}" destId="{C15A29AB-198D-4943-AAC7-D914AB8EDD20}" srcOrd="3" destOrd="0" presId="urn:microsoft.com/office/officeart/2005/8/layout/process1"/>
    <dgm:cxn modelId="{38F05822-C641-4D78-888F-59451E459D67}" type="presParOf" srcId="{C15A29AB-198D-4943-AAC7-D914AB8EDD20}" destId="{6790DB13-AA0A-4B8B-AAB8-274D38F67ED0}" srcOrd="0" destOrd="0" presId="urn:microsoft.com/office/officeart/2005/8/layout/process1"/>
    <dgm:cxn modelId="{3224FBA8-AAFD-4AC5-978F-665DA341F1EE}" type="presParOf" srcId="{8020643E-406E-4FBD-BA02-9D3C68AA4DF8}" destId="{C030BE61-B538-4A4D-830F-4A57B221970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3.xml><?xml version="1.0" encoding="utf-8"?>
<dgm:dataModel xmlns:dgm="http://schemas.openxmlformats.org/drawingml/2006/diagram" xmlns:a="http://schemas.openxmlformats.org/drawingml/2006/main">
  <dgm:ptLst>
    <dgm:pt modelId="{42FE5C43-06E4-49B3-8811-AFAD7E04586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A902C5B-941C-4F8D-9995-4632826CA1D8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Dal 1° gennaio 2024</a:t>
          </a:r>
        </a:p>
      </dgm:t>
    </dgm:pt>
    <dgm:pt modelId="{BEB97571-D7E1-4994-8D78-A69BE98F4981}" type="parTrans" cxnId="{E95A240C-F1F5-4160-A641-133A145328E1}">
      <dgm:prSet/>
      <dgm:spPr/>
      <dgm:t>
        <a:bodyPr/>
        <a:lstStyle/>
        <a:p>
          <a:endParaRPr lang="it-IT"/>
        </a:p>
      </dgm:t>
    </dgm:pt>
    <dgm:pt modelId="{0A246F5E-2F89-473D-ACCE-C2AD058B6D98}" type="sibTrans" cxnId="{E95A240C-F1F5-4160-A641-133A145328E1}">
      <dgm:prSet/>
      <dgm:spPr/>
      <dgm:t>
        <a:bodyPr/>
        <a:lstStyle/>
        <a:p>
          <a:endParaRPr lang="it-IT"/>
        </a:p>
      </dgm:t>
    </dgm:pt>
    <dgm:pt modelId="{8D3D147B-103C-4395-97E9-7D19B04CCB5F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Operazioni di aggregazione</a:t>
          </a:r>
        </a:p>
      </dgm:t>
    </dgm:pt>
    <dgm:pt modelId="{FF97F345-8C12-4589-9ECE-EDCB576F7836}" type="parTrans" cxnId="{E704BDF2-0D9B-425D-9F7E-D16B1D017BBA}">
      <dgm:prSet/>
      <dgm:spPr/>
      <dgm:t>
        <a:bodyPr/>
        <a:lstStyle/>
        <a:p>
          <a:endParaRPr lang="it-IT"/>
        </a:p>
      </dgm:t>
    </dgm:pt>
    <dgm:pt modelId="{FD27AE01-A0F4-4893-9B62-AB6310F1BDE6}" type="sibTrans" cxnId="{E704BDF2-0D9B-425D-9F7E-D16B1D017BBA}">
      <dgm:prSet/>
      <dgm:spPr/>
      <dgm:t>
        <a:bodyPr/>
        <a:lstStyle/>
        <a:p>
          <a:endParaRPr lang="it-IT"/>
        </a:p>
      </dgm:t>
    </dgm:pt>
    <dgm:pt modelId="{F2C2507D-9E95-435F-A9FE-F89737E9A5D2}">
      <dgm:prSet phldrT="[Testo]"/>
      <dgm:spPr/>
      <dgm:t>
        <a:bodyPr/>
        <a:lstStyle/>
        <a:p>
          <a:r>
            <a:rPr lang="it-IT" baseline="0" dirty="0">
              <a:solidFill>
                <a:schemeClr val="bg1"/>
              </a:solidFill>
            </a:rPr>
            <a:t>Neutralità fiscale</a:t>
          </a:r>
        </a:p>
      </dgm:t>
    </dgm:pt>
    <dgm:pt modelId="{C9BF2E40-4177-45C5-A94F-2F524D871703}" type="parTrans" cxnId="{9984465D-BD42-456E-9295-85D595B58125}">
      <dgm:prSet/>
      <dgm:spPr/>
      <dgm:t>
        <a:bodyPr/>
        <a:lstStyle/>
        <a:p>
          <a:endParaRPr lang="it-IT"/>
        </a:p>
      </dgm:t>
    </dgm:pt>
    <dgm:pt modelId="{C66C69BC-A2AB-4DAE-A066-2922D16AFD44}" type="sibTrans" cxnId="{9984465D-BD42-456E-9295-85D595B58125}">
      <dgm:prSet/>
      <dgm:spPr/>
      <dgm:t>
        <a:bodyPr/>
        <a:lstStyle/>
        <a:p>
          <a:endParaRPr lang="it-IT"/>
        </a:p>
      </dgm:t>
    </dgm:pt>
    <dgm:pt modelId="{E2DE2D4F-A5EE-433D-A47F-242C751BECB4}" type="pres">
      <dgm:prSet presAssocID="{42FE5C43-06E4-49B3-8811-AFAD7E04586D}" presName="Name0" presStyleCnt="0">
        <dgm:presLayoutVars>
          <dgm:dir/>
          <dgm:resizeHandles val="exact"/>
        </dgm:presLayoutVars>
      </dgm:prSet>
      <dgm:spPr/>
    </dgm:pt>
    <dgm:pt modelId="{EDC37634-EAE7-455B-A88D-DA605D29A567}" type="pres">
      <dgm:prSet presAssocID="{9A902C5B-941C-4F8D-9995-4632826CA1D8}" presName="node" presStyleLbl="node1" presStyleIdx="0" presStyleCnt="3">
        <dgm:presLayoutVars>
          <dgm:bulletEnabled val="1"/>
        </dgm:presLayoutVars>
      </dgm:prSet>
      <dgm:spPr/>
    </dgm:pt>
    <dgm:pt modelId="{42770650-0841-4ABC-B703-2F953F65EACE}" type="pres">
      <dgm:prSet presAssocID="{0A246F5E-2F89-473D-ACCE-C2AD058B6D98}" presName="sibTrans" presStyleLbl="sibTrans2D1" presStyleIdx="0" presStyleCnt="2"/>
      <dgm:spPr/>
    </dgm:pt>
    <dgm:pt modelId="{0F724FE7-81B7-4804-A147-F84501901CDD}" type="pres">
      <dgm:prSet presAssocID="{0A246F5E-2F89-473D-ACCE-C2AD058B6D98}" presName="connectorText" presStyleLbl="sibTrans2D1" presStyleIdx="0" presStyleCnt="2"/>
      <dgm:spPr/>
    </dgm:pt>
    <dgm:pt modelId="{A47D6376-6C6B-4FBA-B3A7-9CC00D35E064}" type="pres">
      <dgm:prSet presAssocID="{8D3D147B-103C-4395-97E9-7D19B04CCB5F}" presName="node" presStyleLbl="node1" presStyleIdx="1" presStyleCnt="3">
        <dgm:presLayoutVars>
          <dgm:bulletEnabled val="1"/>
        </dgm:presLayoutVars>
      </dgm:prSet>
      <dgm:spPr/>
    </dgm:pt>
    <dgm:pt modelId="{1C9DEFB6-6062-4682-B4A3-1395F1D3C588}" type="pres">
      <dgm:prSet presAssocID="{FD27AE01-A0F4-4893-9B62-AB6310F1BDE6}" presName="sibTrans" presStyleLbl="sibTrans2D1" presStyleIdx="1" presStyleCnt="2"/>
      <dgm:spPr/>
    </dgm:pt>
    <dgm:pt modelId="{7E3AB0AB-B54C-4617-B4CA-0AC754831870}" type="pres">
      <dgm:prSet presAssocID="{FD27AE01-A0F4-4893-9B62-AB6310F1BDE6}" presName="connectorText" presStyleLbl="sibTrans2D1" presStyleIdx="1" presStyleCnt="2"/>
      <dgm:spPr/>
    </dgm:pt>
    <dgm:pt modelId="{6A468A22-78A1-4949-BDF5-A67A716142B0}" type="pres">
      <dgm:prSet presAssocID="{F2C2507D-9E95-435F-A9FE-F89737E9A5D2}" presName="node" presStyleLbl="node1" presStyleIdx="2" presStyleCnt="3">
        <dgm:presLayoutVars>
          <dgm:bulletEnabled val="1"/>
        </dgm:presLayoutVars>
      </dgm:prSet>
      <dgm:spPr/>
    </dgm:pt>
  </dgm:ptLst>
  <dgm:cxnLst>
    <dgm:cxn modelId="{422C3901-D515-47DA-A33D-7DDC4E98F39B}" type="presOf" srcId="{9A902C5B-941C-4F8D-9995-4632826CA1D8}" destId="{EDC37634-EAE7-455B-A88D-DA605D29A567}" srcOrd="0" destOrd="0" presId="urn:microsoft.com/office/officeart/2005/8/layout/process1"/>
    <dgm:cxn modelId="{9C4EA806-DF8E-4C0C-BC54-3ADF5BD2C8C9}" type="presOf" srcId="{FD27AE01-A0F4-4893-9B62-AB6310F1BDE6}" destId="{7E3AB0AB-B54C-4617-B4CA-0AC754831870}" srcOrd="1" destOrd="0" presId="urn:microsoft.com/office/officeart/2005/8/layout/process1"/>
    <dgm:cxn modelId="{E95A240C-F1F5-4160-A641-133A145328E1}" srcId="{42FE5C43-06E4-49B3-8811-AFAD7E04586D}" destId="{9A902C5B-941C-4F8D-9995-4632826CA1D8}" srcOrd="0" destOrd="0" parTransId="{BEB97571-D7E1-4994-8D78-A69BE98F4981}" sibTransId="{0A246F5E-2F89-473D-ACCE-C2AD058B6D98}"/>
    <dgm:cxn modelId="{3400DB1A-2EDD-4DC7-A78A-6B753D1A19ED}" type="presOf" srcId="{FD27AE01-A0F4-4893-9B62-AB6310F1BDE6}" destId="{1C9DEFB6-6062-4682-B4A3-1395F1D3C588}" srcOrd="0" destOrd="0" presId="urn:microsoft.com/office/officeart/2005/8/layout/process1"/>
    <dgm:cxn modelId="{9984465D-BD42-456E-9295-85D595B58125}" srcId="{42FE5C43-06E4-49B3-8811-AFAD7E04586D}" destId="{F2C2507D-9E95-435F-A9FE-F89737E9A5D2}" srcOrd="2" destOrd="0" parTransId="{C9BF2E40-4177-45C5-A94F-2F524D871703}" sibTransId="{C66C69BC-A2AB-4DAE-A066-2922D16AFD44}"/>
    <dgm:cxn modelId="{ABE58155-0B54-4E6B-85B6-805EDADE06C4}" type="presOf" srcId="{8D3D147B-103C-4395-97E9-7D19B04CCB5F}" destId="{A47D6376-6C6B-4FBA-B3A7-9CC00D35E064}" srcOrd="0" destOrd="0" presId="urn:microsoft.com/office/officeart/2005/8/layout/process1"/>
    <dgm:cxn modelId="{D59F92AA-8888-4E90-8DAE-C8854BC2B41C}" type="presOf" srcId="{42FE5C43-06E4-49B3-8811-AFAD7E04586D}" destId="{E2DE2D4F-A5EE-433D-A47F-242C751BECB4}" srcOrd="0" destOrd="0" presId="urn:microsoft.com/office/officeart/2005/8/layout/process1"/>
    <dgm:cxn modelId="{A3603DD8-5F4C-47F9-8645-C84C7C140E5A}" type="presOf" srcId="{0A246F5E-2F89-473D-ACCE-C2AD058B6D98}" destId="{42770650-0841-4ABC-B703-2F953F65EACE}" srcOrd="0" destOrd="0" presId="urn:microsoft.com/office/officeart/2005/8/layout/process1"/>
    <dgm:cxn modelId="{E704BDF2-0D9B-425D-9F7E-D16B1D017BBA}" srcId="{42FE5C43-06E4-49B3-8811-AFAD7E04586D}" destId="{8D3D147B-103C-4395-97E9-7D19B04CCB5F}" srcOrd="1" destOrd="0" parTransId="{FF97F345-8C12-4589-9ECE-EDCB576F7836}" sibTransId="{FD27AE01-A0F4-4893-9B62-AB6310F1BDE6}"/>
    <dgm:cxn modelId="{6AEED9F3-8ABE-45D9-B411-606B888E6BF2}" type="presOf" srcId="{0A246F5E-2F89-473D-ACCE-C2AD058B6D98}" destId="{0F724FE7-81B7-4804-A147-F84501901CDD}" srcOrd="1" destOrd="0" presId="urn:microsoft.com/office/officeart/2005/8/layout/process1"/>
    <dgm:cxn modelId="{935B4CF8-0F3E-4C4D-83FE-6B388945CB4B}" type="presOf" srcId="{F2C2507D-9E95-435F-A9FE-F89737E9A5D2}" destId="{6A468A22-78A1-4949-BDF5-A67A716142B0}" srcOrd="0" destOrd="0" presId="urn:microsoft.com/office/officeart/2005/8/layout/process1"/>
    <dgm:cxn modelId="{E3DD0421-9DC2-4BC5-9207-A4AC814FE615}" type="presParOf" srcId="{E2DE2D4F-A5EE-433D-A47F-242C751BECB4}" destId="{EDC37634-EAE7-455B-A88D-DA605D29A567}" srcOrd="0" destOrd="0" presId="urn:microsoft.com/office/officeart/2005/8/layout/process1"/>
    <dgm:cxn modelId="{1EDB080C-F468-4536-A192-E5D329D0E57E}" type="presParOf" srcId="{E2DE2D4F-A5EE-433D-A47F-242C751BECB4}" destId="{42770650-0841-4ABC-B703-2F953F65EACE}" srcOrd="1" destOrd="0" presId="urn:microsoft.com/office/officeart/2005/8/layout/process1"/>
    <dgm:cxn modelId="{E8922581-D86A-4815-B224-F65E744CCC37}" type="presParOf" srcId="{42770650-0841-4ABC-B703-2F953F65EACE}" destId="{0F724FE7-81B7-4804-A147-F84501901CDD}" srcOrd="0" destOrd="0" presId="urn:microsoft.com/office/officeart/2005/8/layout/process1"/>
    <dgm:cxn modelId="{34750A88-778B-4001-975C-28380EE91EF8}" type="presParOf" srcId="{E2DE2D4F-A5EE-433D-A47F-242C751BECB4}" destId="{A47D6376-6C6B-4FBA-B3A7-9CC00D35E064}" srcOrd="2" destOrd="0" presId="urn:microsoft.com/office/officeart/2005/8/layout/process1"/>
    <dgm:cxn modelId="{C2B624E4-9E4C-4235-9AC3-A1B27AE0DB5A}" type="presParOf" srcId="{E2DE2D4F-A5EE-433D-A47F-242C751BECB4}" destId="{1C9DEFB6-6062-4682-B4A3-1395F1D3C588}" srcOrd="3" destOrd="0" presId="urn:microsoft.com/office/officeart/2005/8/layout/process1"/>
    <dgm:cxn modelId="{9E31FB64-613D-42CA-901A-D8303CC96218}" type="presParOf" srcId="{1C9DEFB6-6062-4682-B4A3-1395F1D3C588}" destId="{7E3AB0AB-B54C-4617-B4CA-0AC754831870}" srcOrd="0" destOrd="0" presId="urn:microsoft.com/office/officeart/2005/8/layout/process1"/>
    <dgm:cxn modelId="{35882828-5AF5-4369-92B0-B93B35EE96C4}" type="presParOf" srcId="{E2DE2D4F-A5EE-433D-A47F-242C751BECB4}" destId="{6A468A22-78A1-4949-BDF5-A67A716142B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42102A0-9199-4489-88FA-D3767F478FD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09F374E-2C19-40AD-9D76-033425802607}">
      <dgm:prSet phldrT="[Testo]"/>
      <dgm:spPr/>
      <dgm:t>
        <a:bodyPr/>
        <a:lstStyle/>
        <a:p>
          <a:r>
            <a:rPr lang="it-IT" dirty="0"/>
            <a:t>2 categorie di soci</a:t>
          </a:r>
        </a:p>
      </dgm:t>
    </dgm:pt>
    <dgm:pt modelId="{C43B1772-7662-4459-998C-8BBE8AEFCB69}" type="parTrans" cxnId="{491DBD3C-22D2-4FC0-B60F-A5C7695AA326}">
      <dgm:prSet/>
      <dgm:spPr/>
      <dgm:t>
        <a:bodyPr/>
        <a:lstStyle/>
        <a:p>
          <a:endParaRPr lang="it-IT"/>
        </a:p>
      </dgm:t>
    </dgm:pt>
    <dgm:pt modelId="{33D51AD7-9345-4D45-9476-AE3F27CE0ECD}" type="sibTrans" cxnId="{491DBD3C-22D2-4FC0-B60F-A5C7695AA326}">
      <dgm:prSet/>
      <dgm:spPr/>
      <dgm:t>
        <a:bodyPr/>
        <a:lstStyle/>
        <a:p>
          <a:endParaRPr lang="it-IT"/>
        </a:p>
      </dgm:t>
    </dgm:pt>
    <dgm:pt modelId="{57F54CA3-1E5A-4CFF-AF75-88BABCD72F2A}">
      <dgm:prSet phldrT="[Testo]"/>
      <dgm:spPr/>
      <dgm:t>
        <a:bodyPr/>
        <a:lstStyle/>
        <a:p>
          <a:r>
            <a:rPr lang="it-IT" dirty="0"/>
            <a:t>Soci iscritti in Ordini, albi e collegi</a:t>
          </a:r>
        </a:p>
      </dgm:t>
    </dgm:pt>
    <dgm:pt modelId="{4A29C660-9E3B-484D-BF8B-DC4A56706FDB}" type="parTrans" cxnId="{CA89491F-FB62-4E65-9531-3C9502232CD2}">
      <dgm:prSet/>
      <dgm:spPr/>
      <dgm:t>
        <a:bodyPr/>
        <a:lstStyle/>
        <a:p>
          <a:endParaRPr lang="it-IT"/>
        </a:p>
      </dgm:t>
    </dgm:pt>
    <dgm:pt modelId="{9D014661-FA19-4B8F-8E34-4DE2348B3E95}" type="sibTrans" cxnId="{CA89491F-FB62-4E65-9531-3C9502232CD2}">
      <dgm:prSet/>
      <dgm:spPr/>
      <dgm:t>
        <a:bodyPr/>
        <a:lstStyle/>
        <a:p>
          <a:endParaRPr lang="it-IT"/>
        </a:p>
      </dgm:t>
    </dgm:pt>
    <dgm:pt modelId="{C52E82D3-7208-482A-B2EF-F87A64EB968C}">
      <dgm:prSet phldrT="[Testo]"/>
      <dgm:spPr/>
      <dgm:t>
        <a:bodyPr/>
        <a:lstStyle/>
        <a:p>
          <a:r>
            <a:rPr lang="it-IT" dirty="0"/>
            <a:t>Soci non professionisti</a:t>
          </a:r>
        </a:p>
      </dgm:t>
    </dgm:pt>
    <dgm:pt modelId="{9A9B5CFF-6605-4549-B08E-9F11B52A1EA9}" type="parTrans" cxnId="{09C24C96-C48A-40BA-A143-8413D4B31860}">
      <dgm:prSet/>
      <dgm:spPr/>
      <dgm:t>
        <a:bodyPr/>
        <a:lstStyle/>
        <a:p>
          <a:endParaRPr lang="it-IT"/>
        </a:p>
      </dgm:t>
    </dgm:pt>
    <dgm:pt modelId="{2176B2C3-0E93-496D-857F-36CBE4A73916}" type="sibTrans" cxnId="{09C24C96-C48A-40BA-A143-8413D4B31860}">
      <dgm:prSet/>
      <dgm:spPr/>
      <dgm:t>
        <a:bodyPr/>
        <a:lstStyle/>
        <a:p>
          <a:endParaRPr lang="it-IT"/>
        </a:p>
      </dgm:t>
    </dgm:pt>
    <dgm:pt modelId="{22B89BF0-906D-4DA2-B610-F836E349C0F8}" type="pres">
      <dgm:prSet presAssocID="{242102A0-9199-4489-88FA-D3767F478FD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3353AE4-22D4-4622-AAE4-65C23BD7B4CD}" type="pres">
      <dgm:prSet presAssocID="{809F374E-2C19-40AD-9D76-033425802607}" presName="root1" presStyleCnt="0"/>
      <dgm:spPr/>
    </dgm:pt>
    <dgm:pt modelId="{1155F9BF-2BED-43DB-8096-47B2C3900A2E}" type="pres">
      <dgm:prSet presAssocID="{809F374E-2C19-40AD-9D76-033425802607}" presName="LevelOneTextNode" presStyleLbl="node0" presStyleIdx="0" presStyleCnt="1" custLinFactNeighborY="-8349">
        <dgm:presLayoutVars>
          <dgm:chPref val="3"/>
        </dgm:presLayoutVars>
      </dgm:prSet>
      <dgm:spPr/>
    </dgm:pt>
    <dgm:pt modelId="{E7D98D79-135F-4E87-A267-E3D249F511CB}" type="pres">
      <dgm:prSet presAssocID="{809F374E-2C19-40AD-9D76-033425802607}" presName="level2hierChild" presStyleCnt="0"/>
      <dgm:spPr/>
    </dgm:pt>
    <dgm:pt modelId="{38BEF37D-C922-43A4-A90C-B1207A9C82E7}" type="pres">
      <dgm:prSet presAssocID="{4A29C660-9E3B-484D-BF8B-DC4A56706FDB}" presName="conn2-1" presStyleLbl="parChTrans1D2" presStyleIdx="0" presStyleCnt="2"/>
      <dgm:spPr/>
    </dgm:pt>
    <dgm:pt modelId="{4F3F4F83-0A2D-4BAA-BCC9-4B18EDF7DD0B}" type="pres">
      <dgm:prSet presAssocID="{4A29C660-9E3B-484D-BF8B-DC4A56706FDB}" presName="connTx" presStyleLbl="parChTrans1D2" presStyleIdx="0" presStyleCnt="2"/>
      <dgm:spPr/>
    </dgm:pt>
    <dgm:pt modelId="{C8A28B78-3A5B-4449-BB01-D027C7B5BEF2}" type="pres">
      <dgm:prSet presAssocID="{57F54CA3-1E5A-4CFF-AF75-88BABCD72F2A}" presName="root2" presStyleCnt="0"/>
      <dgm:spPr/>
    </dgm:pt>
    <dgm:pt modelId="{F41F7526-E23F-4C34-88D5-E61448C67297}" type="pres">
      <dgm:prSet presAssocID="{57F54CA3-1E5A-4CFF-AF75-88BABCD72F2A}" presName="LevelTwoTextNode" presStyleLbl="node2" presStyleIdx="0" presStyleCnt="2" custLinFactNeighborY="-4782">
        <dgm:presLayoutVars>
          <dgm:chPref val="3"/>
        </dgm:presLayoutVars>
      </dgm:prSet>
      <dgm:spPr/>
    </dgm:pt>
    <dgm:pt modelId="{21A7BED3-BD58-4FD6-BF4F-028FA77E58FB}" type="pres">
      <dgm:prSet presAssocID="{57F54CA3-1E5A-4CFF-AF75-88BABCD72F2A}" presName="level3hierChild" presStyleCnt="0"/>
      <dgm:spPr/>
    </dgm:pt>
    <dgm:pt modelId="{3EF426F6-79CE-4E25-9554-7A44CCBC6744}" type="pres">
      <dgm:prSet presAssocID="{9A9B5CFF-6605-4549-B08E-9F11B52A1EA9}" presName="conn2-1" presStyleLbl="parChTrans1D2" presStyleIdx="1" presStyleCnt="2"/>
      <dgm:spPr/>
    </dgm:pt>
    <dgm:pt modelId="{A9748C90-5E28-46D5-AD48-577F56407741}" type="pres">
      <dgm:prSet presAssocID="{9A9B5CFF-6605-4549-B08E-9F11B52A1EA9}" presName="connTx" presStyleLbl="parChTrans1D2" presStyleIdx="1" presStyleCnt="2"/>
      <dgm:spPr/>
    </dgm:pt>
    <dgm:pt modelId="{627E0FF6-3533-47F1-BDCB-450AFD3BFF3F}" type="pres">
      <dgm:prSet presAssocID="{C52E82D3-7208-482A-B2EF-F87A64EB968C}" presName="root2" presStyleCnt="0"/>
      <dgm:spPr/>
    </dgm:pt>
    <dgm:pt modelId="{BFA8D6F7-43CD-49C9-8FC3-ECB5C4374E46}" type="pres">
      <dgm:prSet presAssocID="{C52E82D3-7208-482A-B2EF-F87A64EB968C}" presName="LevelTwoTextNode" presStyleLbl="node2" presStyleIdx="1" presStyleCnt="2" custLinFactNeighborY="-8349">
        <dgm:presLayoutVars>
          <dgm:chPref val="3"/>
        </dgm:presLayoutVars>
      </dgm:prSet>
      <dgm:spPr/>
    </dgm:pt>
    <dgm:pt modelId="{91077540-0E5B-4F3D-B01F-C46B897990A7}" type="pres">
      <dgm:prSet presAssocID="{C52E82D3-7208-482A-B2EF-F87A64EB968C}" presName="level3hierChild" presStyleCnt="0"/>
      <dgm:spPr/>
    </dgm:pt>
  </dgm:ptLst>
  <dgm:cxnLst>
    <dgm:cxn modelId="{CA89491F-FB62-4E65-9531-3C9502232CD2}" srcId="{809F374E-2C19-40AD-9D76-033425802607}" destId="{57F54CA3-1E5A-4CFF-AF75-88BABCD72F2A}" srcOrd="0" destOrd="0" parTransId="{4A29C660-9E3B-484D-BF8B-DC4A56706FDB}" sibTransId="{9D014661-FA19-4B8F-8E34-4DE2348B3E95}"/>
    <dgm:cxn modelId="{BE731E26-5CD2-4CF3-9B72-95D9D9377F3C}" type="presOf" srcId="{9A9B5CFF-6605-4549-B08E-9F11B52A1EA9}" destId="{A9748C90-5E28-46D5-AD48-577F56407741}" srcOrd="1" destOrd="0" presId="urn:microsoft.com/office/officeart/2005/8/layout/hierarchy2"/>
    <dgm:cxn modelId="{A250682D-D4E9-4F1C-AE7C-1B953D6242B6}" type="presOf" srcId="{242102A0-9199-4489-88FA-D3767F478FDF}" destId="{22B89BF0-906D-4DA2-B610-F836E349C0F8}" srcOrd="0" destOrd="0" presId="urn:microsoft.com/office/officeart/2005/8/layout/hierarchy2"/>
    <dgm:cxn modelId="{491DBD3C-22D2-4FC0-B60F-A5C7695AA326}" srcId="{242102A0-9199-4489-88FA-D3767F478FDF}" destId="{809F374E-2C19-40AD-9D76-033425802607}" srcOrd="0" destOrd="0" parTransId="{C43B1772-7662-4459-998C-8BBE8AEFCB69}" sibTransId="{33D51AD7-9345-4D45-9476-AE3F27CE0ECD}"/>
    <dgm:cxn modelId="{AC5DF390-F53F-45DF-BF38-627A18DB3B56}" type="presOf" srcId="{C52E82D3-7208-482A-B2EF-F87A64EB968C}" destId="{BFA8D6F7-43CD-49C9-8FC3-ECB5C4374E46}" srcOrd="0" destOrd="0" presId="urn:microsoft.com/office/officeart/2005/8/layout/hierarchy2"/>
    <dgm:cxn modelId="{09C24C96-C48A-40BA-A143-8413D4B31860}" srcId="{809F374E-2C19-40AD-9D76-033425802607}" destId="{C52E82D3-7208-482A-B2EF-F87A64EB968C}" srcOrd="1" destOrd="0" parTransId="{9A9B5CFF-6605-4549-B08E-9F11B52A1EA9}" sibTransId="{2176B2C3-0E93-496D-857F-36CBE4A73916}"/>
    <dgm:cxn modelId="{D1CC94BB-EA5D-4891-AC06-9B507133B814}" type="presOf" srcId="{9A9B5CFF-6605-4549-B08E-9F11B52A1EA9}" destId="{3EF426F6-79CE-4E25-9554-7A44CCBC6744}" srcOrd="0" destOrd="0" presId="urn:microsoft.com/office/officeart/2005/8/layout/hierarchy2"/>
    <dgm:cxn modelId="{BCB092D0-102A-42C4-91F6-25E4A4FA3BFF}" type="presOf" srcId="{57F54CA3-1E5A-4CFF-AF75-88BABCD72F2A}" destId="{F41F7526-E23F-4C34-88D5-E61448C67297}" srcOrd="0" destOrd="0" presId="urn:microsoft.com/office/officeart/2005/8/layout/hierarchy2"/>
    <dgm:cxn modelId="{5CDE07D2-B3B6-4B9E-BB48-EA7ED8D47043}" type="presOf" srcId="{4A29C660-9E3B-484D-BF8B-DC4A56706FDB}" destId="{38BEF37D-C922-43A4-A90C-B1207A9C82E7}" srcOrd="0" destOrd="0" presId="urn:microsoft.com/office/officeart/2005/8/layout/hierarchy2"/>
    <dgm:cxn modelId="{D9CB19DB-A665-46D1-B84D-982BDDE24690}" type="presOf" srcId="{809F374E-2C19-40AD-9D76-033425802607}" destId="{1155F9BF-2BED-43DB-8096-47B2C3900A2E}" srcOrd="0" destOrd="0" presId="urn:microsoft.com/office/officeart/2005/8/layout/hierarchy2"/>
    <dgm:cxn modelId="{975DD7F3-1724-4D99-85E0-A2E3DA512EA5}" type="presOf" srcId="{4A29C660-9E3B-484D-BF8B-DC4A56706FDB}" destId="{4F3F4F83-0A2D-4BAA-BCC9-4B18EDF7DD0B}" srcOrd="1" destOrd="0" presId="urn:microsoft.com/office/officeart/2005/8/layout/hierarchy2"/>
    <dgm:cxn modelId="{9DDEBF27-B635-4162-AD7C-255F0E35E7F9}" type="presParOf" srcId="{22B89BF0-906D-4DA2-B610-F836E349C0F8}" destId="{03353AE4-22D4-4622-AAE4-65C23BD7B4CD}" srcOrd="0" destOrd="0" presId="urn:microsoft.com/office/officeart/2005/8/layout/hierarchy2"/>
    <dgm:cxn modelId="{1FEB4FD0-DE42-4DF2-B5F1-D2892B1218EA}" type="presParOf" srcId="{03353AE4-22D4-4622-AAE4-65C23BD7B4CD}" destId="{1155F9BF-2BED-43DB-8096-47B2C3900A2E}" srcOrd="0" destOrd="0" presId="urn:microsoft.com/office/officeart/2005/8/layout/hierarchy2"/>
    <dgm:cxn modelId="{A8EFBB5B-6076-4C89-95BD-01536F0E4B93}" type="presParOf" srcId="{03353AE4-22D4-4622-AAE4-65C23BD7B4CD}" destId="{E7D98D79-135F-4E87-A267-E3D249F511CB}" srcOrd="1" destOrd="0" presId="urn:microsoft.com/office/officeart/2005/8/layout/hierarchy2"/>
    <dgm:cxn modelId="{55D6A69D-A8A3-4BE6-83E8-A98B8F18CF5C}" type="presParOf" srcId="{E7D98D79-135F-4E87-A267-E3D249F511CB}" destId="{38BEF37D-C922-43A4-A90C-B1207A9C82E7}" srcOrd="0" destOrd="0" presId="urn:microsoft.com/office/officeart/2005/8/layout/hierarchy2"/>
    <dgm:cxn modelId="{40034062-376B-4FD9-9BA6-50ABC7BE1CEC}" type="presParOf" srcId="{38BEF37D-C922-43A4-A90C-B1207A9C82E7}" destId="{4F3F4F83-0A2D-4BAA-BCC9-4B18EDF7DD0B}" srcOrd="0" destOrd="0" presId="urn:microsoft.com/office/officeart/2005/8/layout/hierarchy2"/>
    <dgm:cxn modelId="{7A79C7B0-F254-49FE-A4C8-2E87DE16B4F2}" type="presParOf" srcId="{E7D98D79-135F-4E87-A267-E3D249F511CB}" destId="{C8A28B78-3A5B-4449-BB01-D027C7B5BEF2}" srcOrd="1" destOrd="0" presId="urn:microsoft.com/office/officeart/2005/8/layout/hierarchy2"/>
    <dgm:cxn modelId="{7896FB4E-08CB-4AE6-8660-131DF0AD00F0}" type="presParOf" srcId="{C8A28B78-3A5B-4449-BB01-D027C7B5BEF2}" destId="{F41F7526-E23F-4C34-88D5-E61448C67297}" srcOrd="0" destOrd="0" presId="urn:microsoft.com/office/officeart/2005/8/layout/hierarchy2"/>
    <dgm:cxn modelId="{B7A543A2-F248-4D92-AC82-33070913B27E}" type="presParOf" srcId="{C8A28B78-3A5B-4449-BB01-D027C7B5BEF2}" destId="{21A7BED3-BD58-4FD6-BF4F-028FA77E58FB}" srcOrd="1" destOrd="0" presId="urn:microsoft.com/office/officeart/2005/8/layout/hierarchy2"/>
    <dgm:cxn modelId="{B8AE6094-E9FB-4EF8-AE2A-90E8BE4EA859}" type="presParOf" srcId="{E7D98D79-135F-4E87-A267-E3D249F511CB}" destId="{3EF426F6-79CE-4E25-9554-7A44CCBC6744}" srcOrd="2" destOrd="0" presId="urn:microsoft.com/office/officeart/2005/8/layout/hierarchy2"/>
    <dgm:cxn modelId="{929613CF-C79C-40E3-8EEF-8D2E7187E8DF}" type="presParOf" srcId="{3EF426F6-79CE-4E25-9554-7A44CCBC6744}" destId="{A9748C90-5E28-46D5-AD48-577F56407741}" srcOrd="0" destOrd="0" presId="urn:microsoft.com/office/officeart/2005/8/layout/hierarchy2"/>
    <dgm:cxn modelId="{ABD54110-D62E-40BB-A25F-52E87AC52948}" type="presParOf" srcId="{E7D98D79-135F-4E87-A267-E3D249F511CB}" destId="{627E0FF6-3533-47F1-BDCB-450AFD3BFF3F}" srcOrd="3" destOrd="0" presId="urn:microsoft.com/office/officeart/2005/8/layout/hierarchy2"/>
    <dgm:cxn modelId="{C33A0FED-B797-4AD6-82EA-B7665B97C00C}" type="presParOf" srcId="{627E0FF6-3533-47F1-BDCB-450AFD3BFF3F}" destId="{BFA8D6F7-43CD-49C9-8FC3-ECB5C4374E46}" srcOrd="0" destOrd="0" presId="urn:microsoft.com/office/officeart/2005/8/layout/hierarchy2"/>
    <dgm:cxn modelId="{8D9F62F5-C043-4094-8BE3-3AE5F3AB2BEE}" type="presParOf" srcId="{627E0FF6-3533-47F1-BDCB-450AFD3BFF3F}" destId="{91077540-0E5B-4F3D-B01F-C46B897990A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E7890D0-601E-475E-9FB0-16A963DBDBA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5DFC4E2-A507-43F4-B266-BAE61E290E50}">
      <dgm:prSet phldrT="[Testo]"/>
      <dgm:spPr/>
      <dgm:t>
        <a:bodyPr/>
        <a:lstStyle/>
        <a:p>
          <a:r>
            <a:rPr lang="it-IT" dirty="0"/>
            <a:t>Soci professionisti</a:t>
          </a:r>
        </a:p>
      </dgm:t>
    </dgm:pt>
    <dgm:pt modelId="{D91C0361-4CED-4F97-91F6-DFC67D7BDAF9}" type="parTrans" cxnId="{712D0540-F4B8-406F-912B-9D265EE6E95C}">
      <dgm:prSet/>
      <dgm:spPr/>
      <dgm:t>
        <a:bodyPr/>
        <a:lstStyle/>
        <a:p>
          <a:endParaRPr lang="it-IT"/>
        </a:p>
      </dgm:t>
    </dgm:pt>
    <dgm:pt modelId="{041F02AB-9653-4BDD-B554-F2A01CF5C8EB}" type="sibTrans" cxnId="{712D0540-F4B8-406F-912B-9D265EE6E95C}">
      <dgm:prSet/>
      <dgm:spPr/>
      <dgm:t>
        <a:bodyPr/>
        <a:lstStyle/>
        <a:p>
          <a:endParaRPr lang="it-IT"/>
        </a:p>
      </dgm:t>
    </dgm:pt>
    <dgm:pt modelId="{61D7E4EC-B823-4707-92E7-13CFAF6C4C91}">
      <dgm:prSet phldrT="[Testo]"/>
      <dgm:spPr/>
      <dgm:t>
        <a:bodyPr/>
        <a:lstStyle/>
        <a:p>
          <a:r>
            <a:rPr lang="it-IT" dirty="0"/>
            <a:t>Devono avere i 2/3 dei voti</a:t>
          </a:r>
        </a:p>
      </dgm:t>
    </dgm:pt>
    <dgm:pt modelId="{D9C5FEC5-712B-4D7E-9B87-409E40C705F4}" type="parTrans" cxnId="{E8B3C573-000C-48CB-A88E-C4A6EEC92BF2}">
      <dgm:prSet/>
      <dgm:spPr/>
      <dgm:t>
        <a:bodyPr/>
        <a:lstStyle/>
        <a:p>
          <a:endParaRPr lang="it-IT"/>
        </a:p>
      </dgm:t>
    </dgm:pt>
    <dgm:pt modelId="{2EFD13BA-97F1-4A64-AA4C-4BD98DFAD81A}" type="sibTrans" cxnId="{E8B3C573-000C-48CB-A88E-C4A6EEC92BF2}">
      <dgm:prSet/>
      <dgm:spPr/>
      <dgm:t>
        <a:bodyPr/>
        <a:lstStyle/>
        <a:p>
          <a:endParaRPr lang="it-IT"/>
        </a:p>
      </dgm:t>
    </dgm:pt>
    <dgm:pt modelId="{CCE0991C-F13C-48F4-8895-CB5636AE46BF}">
      <dgm:prSet phldrT="[Testo]"/>
      <dgm:spPr/>
      <dgm:t>
        <a:bodyPr/>
        <a:lstStyle/>
        <a:p>
          <a:r>
            <a:rPr lang="it-IT" dirty="0"/>
            <a:t>Non necessariamente i 2/3 del KS</a:t>
          </a:r>
        </a:p>
      </dgm:t>
    </dgm:pt>
    <dgm:pt modelId="{BE16185F-C60D-46E1-9A18-CD7E3DE55D8D}" type="parTrans" cxnId="{9458072A-B57D-4614-98A3-ECB481D2998C}">
      <dgm:prSet/>
      <dgm:spPr/>
      <dgm:t>
        <a:bodyPr/>
        <a:lstStyle/>
        <a:p>
          <a:endParaRPr lang="it-IT"/>
        </a:p>
      </dgm:t>
    </dgm:pt>
    <dgm:pt modelId="{E063EE82-FCF6-4D46-8A0A-F2719E18DBE0}" type="sibTrans" cxnId="{9458072A-B57D-4614-98A3-ECB481D2998C}">
      <dgm:prSet/>
      <dgm:spPr/>
      <dgm:t>
        <a:bodyPr/>
        <a:lstStyle/>
        <a:p>
          <a:endParaRPr lang="it-IT"/>
        </a:p>
      </dgm:t>
    </dgm:pt>
    <dgm:pt modelId="{299AA7D0-4349-4097-BE55-B15AC7EA9B38}" type="pres">
      <dgm:prSet presAssocID="{5E7890D0-601E-475E-9FB0-16A963DBDBA9}" presName="Name0" presStyleCnt="0">
        <dgm:presLayoutVars>
          <dgm:dir/>
          <dgm:resizeHandles val="exact"/>
        </dgm:presLayoutVars>
      </dgm:prSet>
      <dgm:spPr/>
    </dgm:pt>
    <dgm:pt modelId="{33BDF75F-3285-4DCF-829C-DFFF42237281}" type="pres">
      <dgm:prSet presAssocID="{A5DFC4E2-A507-43F4-B266-BAE61E290E50}" presName="node" presStyleLbl="node1" presStyleIdx="0" presStyleCnt="3">
        <dgm:presLayoutVars>
          <dgm:bulletEnabled val="1"/>
        </dgm:presLayoutVars>
      </dgm:prSet>
      <dgm:spPr/>
    </dgm:pt>
    <dgm:pt modelId="{1C05387B-5673-4B80-ACCE-778EFA14A5D1}" type="pres">
      <dgm:prSet presAssocID="{041F02AB-9653-4BDD-B554-F2A01CF5C8EB}" presName="sibTrans" presStyleLbl="sibTrans2D1" presStyleIdx="0" presStyleCnt="2"/>
      <dgm:spPr/>
    </dgm:pt>
    <dgm:pt modelId="{D09BEF71-C8B5-4320-A10F-DD6232F9E1A0}" type="pres">
      <dgm:prSet presAssocID="{041F02AB-9653-4BDD-B554-F2A01CF5C8EB}" presName="connectorText" presStyleLbl="sibTrans2D1" presStyleIdx="0" presStyleCnt="2"/>
      <dgm:spPr/>
    </dgm:pt>
    <dgm:pt modelId="{00E636D6-F163-4914-B7BE-B4770676321D}" type="pres">
      <dgm:prSet presAssocID="{61D7E4EC-B823-4707-92E7-13CFAF6C4C91}" presName="node" presStyleLbl="node1" presStyleIdx="1" presStyleCnt="3">
        <dgm:presLayoutVars>
          <dgm:bulletEnabled val="1"/>
        </dgm:presLayoutVars>
      </dgm:prSet>
      <dgm:spPr/>
    </dgm:pt>
    <dgm:pt modelId="{386CC6B8-49DA-41CA-819D-EECBF63760AD}" type="pres">
      <dgm:prSet presAssocID="{2EFD13BA-97F1-4A64-AA4C-4BD98DFAD81A}" presName="sibTrans" presStyleLbl="sibTrans2D1" presStyleIdx="1" presStyleCnt="2"/>
      <dgm:spPr/>
    </dgm:pt>
    <dgm:pt modelId="{7A0BFDC7-8309-4843-A495-C418A8135A17}" type="pres">
      <dgm:prSet presAssocID="{2EFD13BA-97F1-4A64-AA4C-4BD98DFAD81A}" presName="connectorText" presStyleLbl="sibTrans2D1" presStyleIdx="1" presStyleCnt="2"/>
      <dgm:spPr/>
    </dgm:pt>
    <dgm:pt modelId="{F8F8BC58-46F4-4F8E-A52E-73E626C1E7C7}" type="pres">
      <dgm:prSet presAssocID="{CCE0991C-F13C-48F4-8895-CB5636AE46BF}" presName="node" presStyleLbl="node1" presStyleIdx="2" presStyleCnt="3">
        <dgm:presLayoutVars>
          <dgm:bulletEnabled val="1"/>
        </dgm:presLayoutVars>
      </dgm:prSet>
      <dgm:spPr/>
    </dgm:pt>
  </dgm:ptLst>
  <dgm:cxnLst>
    <dgm:cxn modelId="{5B81FB03-9578-47A5-9573-18A29264C08B}" type="presOf" srcId="{041F02AB-9653-4BDD-B554-F2A01CF5C8EB}" destId="{D09BEF71-C8B5-4320-A10F-DD6232F9E1A0}" srcOrd="1" destOrd="0" presId="urn:microsoft.com/office/officeart/2005/8/layout/process1"/>
    <dgm:cxn modelId="{9458072A-B57D-4614-98A3-ECB481D2998C}" srcId="{5E7890D0-601E-475E-9FB0-16A963DBDBA9}" destId="{CCE0991C-F13C-48F4-8895-CB5636AE46BF}" srcOrd="2" destOrd="0" parTransId="{BE16185F-C60D-46E1-9A18-CD7E3DE55D8D}" sibTransId="{E063EE82-FCF6-4D46-8A0A-F2719E18DBE0}"/>
    <dgm:cxn modelId="{712D0540-F4B8-406F-912B-9D265EE6E95C}" srcId="{5E7890D0-601E-475E-9FB0-16A963DBDBA9}" destId="{A5DFC4E2-A507-43F4-B266-BAE61E290E50}" srcOrd="0" destOrd="0" parTransId="{D91C0361-4CED-4F97-91F6-DFC67D7BDAF9}" sibTransId="{041F02AB-9653-4BDD-B554-F2A01CF5C8EB}"/>
    <dgm:cxn modelId="{C8B6055C-F253-4664-91D3-3074B8A961A7}" type="presOf" srcId="{61D7E4EC-B823-4707-92E7-13CFAF6C4C91}" destId="{00E636D6-F163-4914-B7BE-B4770676321D}" srcOrd="0" destOrd="0" presId="urn:microsoft.com/office/officeart/2005/8/layout/process1"/>
    <dgm:cxn modelId="{11E42344-60FB-42EB-8D37-19065D9F46E0}" type="presOf" srcId="{2EFD13BA-97F1-4A64-AA4C-4BD98DFAD81A}" destId="{386CC6B8-49DA-41CA-819D-EECBF63760AD}" srcOrd="0" destOrd="0" presId="urn:microsoft.com/office/officeart/2005/8/layout/process1"/>
    <dgm:cxn modelId="{6DD68766-4108-410F-8050-FA36E56D30C6}" type="presOf" srcId="{041F02AB-9653-4BDD-B554-F2A01CF5C8EB}" destId="{1C05387B-5673-4B80-ACCE-778EFA14A5D1}" srcOrd="0" destOrd="0" presId="urn:microsoft.com/office/officeart/2005/8/layout/process1"/>
    <dgm:cxn modelId="{E8B3C573-000C-48CB-A88E-C4A6EEC92BF2}" srcId="{5E7890D0-601E-475E-9FB0-16A963DBDBA9}" destId="{61D7E4EC-B823-4707-92E7-13CFAF6C4C91}" srcOrd="1" destOrd="0" parTransId="{D9C5FEC5-712B-4D7E-9B87-409E40C705F4}" sibTransId="{2EFD13BA-97F1-4A64-AA4C-4BD98DFAD81A}"/>
    <dgm:cxn modelId="{CC3C659B-7755-41E2-9C12-B14D997763A6}" type="presOf" srcId="{2EFD13BA-97F1-4A64-AA4C-4BD98DFAD81A}" destId="{7A0BFDC7-8309-4843-A495-C418A8135A17}" srcOrd="1" destOrd="0" presId="urn:microsoft.com/office/officeart/2005/8/layout/process1"/>
    <dgm:cxn modelId="{8F9CE8B0-7462-4799-B169-36932ECD2FDD}" type="presOf" srcId="{CCE0991C-F13C-48F4-8895-CB5636AE46BF}" destId="{F8F8BC58-46F4-4F8E-A52E-73E626C1E7C7}" srcOrd="0" destOrd="0" presId="urn:microsoft.com/office/officeart/2005/8/layout/process1"/>
    <dgm:cxn modelId="{5197E9CC-3D5D-43CF-82EB-495854B9F123}" type="presOf" srcId="{A5DFC4E2-A507-43F4-B266-BAE61E290E50}" destId="{33BDF75F-3285-4DCF-829C-DFFF42237281}" srcOrd="0" destOrd="0" presId="urn:microsoft.com/office/officeart/2005/8/layout/process1"/>
    <dgm:cxn modelId="{C78A69FD-AA16-4A9E-8D3F-9F6A6C456EBB}" type="presOf" srcId="{5E7890D0-601E-475E-9FB0-16A963DBDBA9}" destId="{299AA7D0-4349-4097-BE55-B15AC7EA9B38}" srcOrd="0" destOrd="0" presId="urn:microsoft.com/office/officeart/2005/8/layout/process1"/>
    <dgm:cxn modelId="{858E3544-C8A5-4D93-9BFA-8D8C9543A536}" type="presParOf" srcId="{299AA7D0-4349-4097-BE55-B15AC7EA9B38}" destId="{33BDF75F-3285-4DCF-829C-DFFF42237281}" srcOrd="0" destOrd="0" presId="urn:microsoft.com/office/officeart/2005/8/layout/process1"/>
    <dgm:cxn modelId="{67BD9440-D5E0-4BD6-9AEA-2695FABFF19A}" type="presParOf" srcId="{299AA7D0-4349-4097-BE55-B15AC7EA9B38}" destId="{1C05387B-5673-4B80-ACCE-778EFA14A5D1}" srcOrd="1" destOrd="0" presId="urn:microsoft.com/office/officeart/2005/8/layout/process1"/>
    <dgm:cxn modelId="{CAB12F3F-8988-4247-AE26-9E60C95F76F7}" type="presParOf" srcId="{1C05387B-5673-4B80-ACCE-778EFA14A5D1}" destId="{D09BEF71-C8B5-4320-A10F-DD6232F9E1A0}" srcOrd="0" destOrd="0" presId="urn:microsoft.com/office/officeart/2005/8/layout/process1"/>
    <dgm:cxn modelId="{9FAB508E-5574-4FC7-81F7-E67DDAAB6D95}" type="presParOf" srcId="{299AA7D0-4349-4097-BE55-B15AC7EA9B38}" destId="{00E636D6-F163-4914-B7BE-B4770676321D}" srcOrd="2" destOrd="0" presId="urn:microsoft.com/office/officeart/2005/8/layout/process1"/>
    <dgm:cxn modelId="{621B0090-860F-4AF3-8266-5E20A971EFD0}" type="presParOf" srcId="{299AA7D0-4349-4097-BE55-B15AC7EA9B38}" destId="{386CC6B8-49DA-41CA-819D-EECBF63760AD}" srcOrd="3" destOrd="0" presId="urn:microsoft.com/office/officeart/2005/8/layout/process1"/>
    <dgm:cxn modelId="{6F2D7FC8-6ED8-49DA-9335-35D0E4EB5E8F}" type="presParOf" srcId="{386CC6B8-49DA-41CA-819D-EECBF63760AD}" destId="{7A0BFDC7-8309-4843-A495-C418A8135A17}" srcOrd="0" destOrd="0" presId="urn:microsoft.com/office/officeart/2005/8/layout/process1"/>
    <dgm:cxn modelId="{9E27404F-2FF6-4E0C-829F-6697CB96AA35}" type="presParOf" srcId="{299AA7D0-4349-4097-BE55-B15AC7EA9B38}" destId="{F8F8BC58-46F4-4F8E-A52E-73E626C1E7C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59C8157-8E3A-4FE0-A4E1-A59ABD13FAC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70C64AD-2CEA-415F-A2E0-8B10339C17F3}">
      <dgm:prSet phldrT="[Testo]"/>
      <dgm:spPr/>
      <dgm:t>
        <a:bodyPr/>
        <a:lstStyle/>
        <a:p>
          <a:r>
            <a:rPr lang="it-IT" dirty="0"/>
            <a:t>Il numero dei soci professionisti</a:t>
          </a:r>
        </a:p>
      </dgm:t>
    </dgm:pt>
    <dgm:pt modelId="{22F14D6D-1AD5-452A-93DF-A846528A7D4C}" type="parTrans" cxnId="{166E587A-6724-4E36-8934-2CA79F60F7A5}">
      <dgm:prSet/>
      <dgm:spPr/>
      <dgm:t>
        <a:bodyPr/>
        <a:lstStyle/>
        <a:p>
          <a:endParaRPr lang="it-IT"/>
        </a:p>
      </dgm:t>
    </dgm:pt>
    <dgm:pt modelId="{96571525-8A27-4772-9750-ADE49DB84050}" type="sibTrans" cxnId="{166E587A-6724-4E36-8934-2CA79F60F7A5}">
      <dgm:prSet/>
      <dgm:spPr/>
      <dgm:t>
        <a:bodyPr/>
        <a:lstStyle/>
        <a:p>
          <a:endParaRPr lang="it-IT"/>
        </a:p>
      </dgm:t>
    </dgm:pt>
    <dgm:pt modelId="{529705E2-092B-40BC-B5A7-071566BF4A69}">
      <dgm:prSet phldrT="[Testo]"/>
      <dgm:spPr/>
      <dgm:t>
        <a:bodyPr/>
        <a:lstStyle/>
        <a:p>
          <a:r>
            <a:rPr lang="it-IT" dirty="0"/>
            <a:t>E la partecipazione al KS</a:t>
          </a:r>
        </a:p>
      </dgm:t>
    </dgm:pt>
    <dgm:pt modelId="{665F9256-138E-4C2C-B387-F90B2D14D3F7}" type="parTrans" cxnId="{4CF428C7-38E5-44CD-ABDD-F98250111571}">
      <dgm:prSet/>
      <dgm:spPr/>
      <dgm:t>
        <a:bodyPr/>
        <a:lstStyle/>
        <a:p>
          <a:endParaRPr lang="it-IT"/>
        </a:p>
      </dgm:t>
    </dgm:pt>
    <dgm:pt modelId="{996B2D8D-2CF5-46DB-8FC8-EAF888326026}" type="sibTrans" cxnId="{4CF428C7-38E5-44CD-ABDD-F98250111571}">
      <dgm:prSet/>
      <dgm:spPr/>
      <dgm:t>
        <a:bodyPr/>
        <a:lstStyle/>
        <a:p>
          <a:endParaRPr lang="it-IT"/>
        </a:p>
      </dgm:t>
    </dgm:pt>
    <dgm:pt modelId="{802063A3-F895-475C-9E48-D5B274C7F38D}">
      <dgm:prSet phldrT="[Testo]"/>
      <dgm:spPr/>
      <dgm:t>
        <a:bodyPr/>
        <a:lstStyle/>
        <a:p>
          <a:r>
            <a:rPr lang="it-IT" dirty="0"/>
            <a:t>Deve essere tale da determinare la maggioranza di 2/3 nelle deliberazioni dei soci</a:t>
          </a:r>
        </a:p>
      </dgm:t>
    </dgm:pt>
    <dgm:pt modelId="{9B1AC63D-2674-44E7-8B7B-31BD39580405}" type="parTrans" cxnId="{572A8F45-AFC6-419C-A0C3-D0661185A7C4}">
      <dgm:prSet/>
      <dgm:spPr/>
      <dgm:t>
        <a:bodyPr/>
        <a:lstStyle/>
        <a:p>
          <a:endParaRPr lang="it-IT"/>
        </a:p>
      </dgm:t>
    </dgm:pt>
    <dgm:pt modelId="{7E32C10F-634C-4573-816C-A5409AA09389}" type="sibTrans" cxnId="{572A8F45-AFC6-419C-A0C3-D0661185A7C4}">
      <dgm:prSet/>
      <dgm:spPr/>
      <dgm:t>
        <a:bodyPr/>
        <a:lstStyle/>
        <a:p>
          <a:endParaRPr lang="it-IT"/>
        </a:p>
      </dgm:t>
    </dgm:pt>
    <dgm:pt modelId="{8E3C68C2-1C73-4591-946C-2D4A5F34F0B4}" type="pres">
      <dgm:prSet presAssocID="{659C8157-8E3A-4FE0-A4E1-A59ABD13FAC6}" presName="outerComposite" presStyleCnt="0">
        <dgm:presLayoutVars>
          <dgm:chMax val="5"/>
          <dgm:dir/>
          <dgm:resizeHandles val="exact"/>
        </dgm:presLayoutVars>
      </dgm:prSet>
      <dgm:spPr/>
    </dgm:pt>
    <dgm:pt modelId="{ACF36BC0-4131-4321-AC67-2A8C81AE00B5}" type="pres">
      <dgm:prSet presAssocID="{659C8157-8E3A-4FE0-A4E1-A59ABD13FAC6}" presName="dummyMaxCanvas" presStyleCnt="0">
        <dgm:presLayoutVars/>
      </dgm:prSet>
      <dgm:spPr/>
    </dgm:pt>
    <dgm:pt modelId="{58D29E05-104B-4416-A19D-8403A9540285}" type="pres">
      <dgm:prSet presAssocID="{659C8157-8E3A-4FE0-A4E1-A59ABD13FAC6}" presName="ThreeNodes_1" presStyleLbl="node1" presStyleIdx="0" presStyleCnt="3">
        <dgm:presLayoutVars>
          <dgm:bulletEnabled val="1"/>
        </dgm:presLayoutVars>
      </dgm:prSet>
      <dgm:spPr/>
    </dgm:pt>
    <dgm:pt modelId="{3B96BDAA-3E3D-4DAD-9BBF-623D95686FE5}" type="pres">
      <dgm:prSet presAssocID="{659C8157-8E3A-4FE0-A4E1-A59ABD13FAC6}" presName="ThreeNodes_2" presStyleLbl="node1" presStyleIdx="1" presStyleCnt="3" custLinFactNeighborY="-9660">
        <dgm:presLayoutVars>
          <dgm:bulletEnabled val="1"/>
        </dgm:presLayoutVars>
      </dgm:prSet>
      <dgm:spPr/>
    </dgm:pt>
    <dgm:pt modelId="{53BD6DF8-9E56-4549-B816-12043F03DC65}" type="pres">
      <dgm:prSet presAssocID="{659C8157-8E3A-4FE0-A4E1-A59ABD13FAC6}" presName="ThreeNodes_3" presStyleLbl="node1" presStyleIdx="2" presStyleCnt="3" custLinFactNeighborY="-17640">
        <dgm:presLayoutVars>
          <dgm:bulletEnabled val="1"/>
        </dgm:presLayoutVars>
      </dgm:prSet>
      <dgm:spPr/>
    </dgm:pt>
    <dgm:pt modelId="{E17D9C35-077C-4FD5-BB49-AC35DE6C9522}" type="pres">
      <dgm:prSet presAssocID="{659C8157-8E3A-4FE0-A4E1-A59ABD13FAC6}" presName="ThreeConn_1-2" presStyleLbl="fgAccFollowNode1" presStyleIdx="0" presStyleCnt="2" custLinFactNeighborY="-14867">
        <dgm:presLayoutVars>
          <dgm:bulletEnabled val="1"/>
        </dgm:presLayoutVars>
      </dgm:prSet>
      <dgm:spPr/>
    </dgm:pt>
    <dgm:pt modelId="{C6D23951-F982-42AF-A669-B5C489C8D5E3}" type="pres">
      <dgm:prSet presAssocID="{659C8157-8E3A-4FE0-A4E1-A59ABD13FAC6}" presName="ThreeConn_2-3" presStyleLbl="fgAccFollowNode1" presStyleIdx="1" presStyleCnt="2" custLinFactNeighborY="-27141">
        <dgm:presLayoutVars>
          <dgm:bulletEnabled val="1"/>
        </dgm:presLayoutVars>
      </dgm:prSet>
      <dgm:spPr/>
    </dgm:pt>
    <dgm:pt modelId="{88188BC4-5920-4D9F-B45C-94465361AFD3}" type="pres">
      <dgm:prSet presAssocID="{659C8157-8E3A-4FE0-A4E1-A59ABD13FAC6}" presName="ThreeNodes_1_text" presStyleLbl="node1" presStyleIdx="2" presStyleCnt="3">
        <dgm:presLayoutVars>
          <dgm:bulletEnabled val="1"/>
        </dgm:presLayoutVars>
      </dgm:prSet>
      <dgm:spPr/>
    </dgm:pt>
    <dgm:pt modelId="{D61932FB-8146-4D4E-AE07-417DC87A39A2}" type="pres">
      <dgm:prSet presAssocID="{659C8157-8E3A-4FE0-A4E1-A59ABD13FAC6}" presName="ThreeNodes_2_text" presStyleLbl="node1" presStyleIdx="2" presStyleCnt="3">
        <dgm:presLayoutVars>
          <dgm:bulletEnabled val="1"/>
        </dgm:presLayoutVars>
      </dgm:prSet>
      <dgm:spPr/>
    </dgm:pt>
    <dgm:pt modelId="{3FF0CAEA-FBC4-450C-A4B8-1225FE85E056}" type="pres">
      <dgm:prSet presAssocID="{659C8157-8E3A-4FE0-A4E1-A59ABD13FAC6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3B29A220-E274-461D-B2EA-269D0DA79CFC}" type="presOf" srcId="{659C8157-8E3A-4FE0-A4E1-A59ABD13FAC6}" destId="{8E3C68C2-1C73-4591-946C-2D4A5F34F0B4}" srcOrd="0" destOrd="0" presId="urn:microsoft.com/office/officeart/2005/8/layout/vProcess5"/>
    <dgm:cxn modelId="{0FD06333-7CA8-4348-B476-840826F12FD4}" type="presOf" srcId="{F70C64AD-2CEA-415F-A2E0-8B10339C17F3}" destId="{88188BC4-5920-4D9F-B45C-94465361AFD3}" srcOrd="1" destOrd="0" presId="urn:microsoft.com/office/officeart/2005/8/layout/vProcess5"/>
    <dgm:cxn modelId="{572A8F45-AFC6-419C-A0C3-D0661185A7C4}" srcId="{659C8157-8E3A-4FE0-A4E1-A59ABD13FAC6}" destId="{802063A3-F895-475C-9E48-D5B274C7F38D}" srcOrd="2" destOrd="0" parTransId="{9B1AC63D-2674-44E7-8B7B-31BD39580405}" sibTransId="{7E32C10F-634C-4573-816C-A5409AA09389}"/>
    <dgm:cxn modelId="{7FAF4870-D952-492C-BA11-A7D52DFCC6DC}" type="presOf" srcId="{529705E2-092B-40BC-B5A7-071566BF4A69}" destId="{3B96BDAA-3E3D-4DAD-9BBF-623D95686FE5}" srcOrd="0" destOrd="0" presId="urn:microsoft.com/office/officeart/2005/8/layout/vProcess5"/>
    <dgm:cxn modelId="{166E587A-6724-4E36-8934-2CA79F60F7A5}" srcId="{659C8157-8E3A-4FE0-A4E1-A59ABD13FAC6}" destId="{F70C64AD-2CEA-415F-A2E0-8B10339C17F3}" srcOrd="0" destOrd="0" parTransId="{22F14D6D-1AD5-452A-93DF-A846528A7D4C}" sibTransId="{96571525-8A27-4772-9750-ADE49DB84050}"/>
    <dgm:cxn modelId="{71F3E090-E22C-40A4-8134-BF6FDF830FCC}" type="presOf" srcId="{96571525-8A27-4772-9750-ADE49DB84050}" destId="{E17D9C35-077C-4FD5-BB49-AC35DE6C9522}" srcOrd="0" destOrd="0" presId="urn:microsoft.com/office/officeart/2005/8/layout/vProcess5"/>
    <dgm:cxn modelId="{4CF428C7-38E5-44CD-ABDD-F98250111571}" srcId="{659C8157-8E3A-4FE0-A4E1-A59ABD13FAC6}" destId="{529705E2-092B-40BC-B5A7-071566BF4A69}" srcOrd="1" destOrd="0" parTransId="{665F9256-138E-4C2C-B387-F90B2D14D3F7}" sibTransId="{996B2D8D-2CF5-46DB-8FC8-EAF888326026}"/>
    <dgm:cxn modelId="{C07104CC-D0F3-4216-8D62-1240B6859B0F}" type="presOf" srcId="{996B2D8D-2CF5-46DB-8FC8-EAF888326026}" destId="{C6D23951-F982-42AF-A669-B5C489C8D5E3}" srcOrd="0" destOrd="0" presId="urn:microsoft.com/office/officeart/2005/8/layout/vProcess5"/>
    <dgm:cxn modelId="{BE4AF7D9-44C5-49C9-8C03-8B097DE4888B}" type="presOf" srcId="{802063A3-F895-475C-9E48-D5B274C7F38D}" destId="{3FF0CAEA-FBC4-450C-A4B8-1225FE85E056}" srcOrd="1" destOrd="0" presId="urn:microsoft.com/office/officeart/2005/8/layout/vProcess5"/>
    <dgm:cxn modelId="{BAD6E4E1-A397-4B33-B0EB-64019958AB4C}" type="presOf" srcId="{F70C64AD-2CEA-415F-A2E0-8B10339C17F3}" destId="{58D29E05-104B-4416-A19D-8403A9540285}" srcOrd="0" destOrd="0" presId="urn:microsoft.com/office/officeart/2005/8/layout/vProcess5"/>
    <dgm:cxn modelId="{2E79A0E8-C673-4742-9C80-7110B2D6FE7A}" type="presOf" srcId="{529705E2-092B-40BC-B5A7-071566BF4A69}" destId="{D61932FB-8146-4D4E-AE07-417DC87A39A2}" srcOrd="1" destOrd="0" presId="urn:microsoft.com/office/officeart/2005/8/layout/vProcess5"/>
    <dgm:cxn modelId="{8FD52AEC-B98B-46EF-90D4-01F696329076}" type="presOf" srcId="{802063A3-F895-475C-9E48-D5B274C7F38D}" destId="{53BD6DF8-9E56-4549-B816-12043F03DC65}" srcOrd="0" destOrd="0" presId="urn:microsoft.com/office/officeart/2005/8/layout/vProcess5"/>
    <dgm:cxn modelId="{62F7B47E-3097-41C2-92B8-37FD14208A12}" type="presParOf" srcId="{8E3C68C2-1C73-4591-946C-2D4A5F34F0B4}" destId="{ACF36BC0-4131-4321-AC67-2A8C81AE00B5}" srcOrd="0" destOrd="0" presId="urn:microsoft.com/office/officeart/2005/8/layout/vProcess5"/>
    <dgm:cxn modelId="{85247ED0-0B67-4EF2-B9A6-E44F7ED5E98A}" type="presParOf" srcId="{8E3C68C2-1C73-4591-946C-2D4A5F34F0B4}" destId="{58D29E05-104B-4416-A19D-8403A9540285}" srcOrd="1" destOrd="0" presId="urn:microsoft.com/office/officeart/2005/8/layout/vProcess5"/>
    <dgm:cxn modelId="{F469EC8C-F7A4-4047-9C31-5DF7F5E6D9A8}" type="presParOf" srcId="{8E3C68C2-1C73-4591-946C-2D4A5F34F0B4}" destId="{3B96BDAA-3E3D-4DAD-9BBF-623D95686FE5}" srcOrd="2" destOrd="0" presId="urn:microsoft.com/office/officeart/2005/8/layout/vProcess5"/>
    <dgm:cxn modelId="{EAB7A4F1-DBBB-4B8D-96D2-75F67A568A25}" type="presParOf" srcId="{8E3C68C2-1C73-4591-946C-2D4A5F34F0B4}" destId="{53BD6DF8-9E56-4549-B816-12043F03DC65}" srcOrd="3" destOrd="0" presId="urn:microsoft.com/office/officeart/2005/8/layout/vProcess5"/>
    <dgm:cxn modelId="{03638AF1-77FF-4CB7-BD21-5B24324AC507}" type="presParOf" srcId="{8E3C68C2-1C73-4591-946C-2D4A5F34F0B4}" destId="{E17D9C35-077C-4FD5-BB49-AC35DE6C9522}" srcOrd="4" destOrd="0" presId="urn:microsoft.com/office/officeart/2005/8/layout/vProcess5"/>
    <dgm:cxn modelId="{960842FD-81C1-40C0-88C5-757656C1028C}" type="presParOf" srcId="{8E3C68C2-1C73-4591-946C-2D4A5F34F0B4}" destId="{C6D23951-F982-42AF-A669-B5C489C8D5E3}" srcOrd="5" destOrd="0" presId="urn:microsoft.com/office/officeart/2005/8/layout/vProcess5"/>
    <dgm:cxn modelId="{98D409E1-4158-4EF7-A47E-18B9B83556D6}" type="presParOf" srcId="{8E3C68C2-1C73-4591-946C-2D4A5F34F0B4}" destId="{88188BC4-5920-4D9F-B45C-94465361AFD3}" srcOrd="6" destOrd="0" presId="urn:microsoft.com/office/officeart/2005/8/layout/vProcess5"/>
    <dgm:cxn modelId="{386BADA4-87C6-4D69-8EF8-36ACA3FE8670}" type="presParOf" srcId="{8E3C68C2-1C73-4591-946C-2D4A5F34F0B4}" destId="{D61932FB-8146-4D4E-AE07-417DC87A39A2}" srcOrd="7" destOrd="0" presId="urn:microsoft.com/office/officeart/2005/8/layout/vProcess5"/>
    <dgm:cxn modelId="{1C8B4571-2ECB-451C-8613-E22698A6E52A}" type="presParOf" srcId="{8E3C68C2-1C73-4591-946C-2D4A5F34F0B4}" destId="{3FF0CAEA-FBC4-450C-A4B8-1225FE85E05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F32B7A-CEE0-469F-9A8C-B3FCD25CB844}">
      <dsp:nvSpPr>
        <dsp:cNvPr id="0" name=""/>
        <dsp:cNvSpPr/>
      </dsp:nvSpPr>
      <dsp:spPr>
        <a:xfrm>
          <a:off x="5197928" y="2048462"/>
          <a:ext cx="3706245" cy="626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132"/>
              </a:lnTo>
              <a:lnTo>
                <a:pt x="3706245" y="313132"/>
              </a:lnTo>
              <a:lnTo>
                <a:pt x="3706245" y="6262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1C2C57-1E83-4FCB-9B8F-A6FEF92FE5BD}">
      <dsp:nvSpPr>
        <dsp:cNvPr id="0" name=""/>
        <dsp:cNvSpPr/>
      </dsp:nvSpPr>
      <dsp:spPr>
        <a:xfrm>
          <a:off x="5152208" y="2048462"/>
          <a:ext cx="91440" cy="6262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262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2A026B-ED19-4376-AE89-A92C533DBF6E}">
      <dsp:nvSpPr>
        <dsp:cNvPr id="0" name=""/>
        <dsp:cNvSpPr/>
      </dsp:nvSpPr>
      <dsp:spPr>
        <a:xfrm>
          <a:off x="1491682" y="2048462"/>
          <a:ext cx="3706245" cy="626264"/>
        </a:xfrm>
        <a:custGeom>
          <a:avLst/>
          <a:gdLst/>
          <a:ahLst/>
          <a:cxnLst/>
          <a:rect l="0" t="0" r="0" b="0"/>
          <a:pathLst>
            <a:path>
              <a:moveTo>
                <a:pt x="3706245" y="0"/>
              </a:moveTo>
              <a:lnTo>
                <a:pt x="3706245" y="313132"/>
              </a:lnTo>
              <a:lnTo>
                <a:pt x="0" y="313132"/>
              </a:lnTo>
              <a:lnTo>
                <a:pt x="0" y="6262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19A07-5CAB-46E2-9D2F-83220AF1E191}">
      <dsp:nvSpPr>
        <dsp:cNvPr id="0" name=""/>
        <dsp:cNvSpPr/>
      </dsp:nvSpPr>
      <dsp:spPr>
        <a:xfrm>
          <a:off x="3706823" y="557357"/>
          <a:ext cx="2982209" cy="149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400" kern="1200" dirty="0"/>
            <a:t>Le forme</a:t>
          </a:r>
        </a:p>
      </dsp:txBody>
      <dsp:txXfrm>
        <a:off x="3706823" y="557357"/>
        <a:ext cx="2982209" cy="1491104"/>
      </dsp:txXfrm>
    </dsp:sp>
    <dsp:sp modelId="{182D06E9-4B22-4BA9-82E7-9E6A43DB3B02}">
      <dsp:nvSpPr>
        <dsp:cNvPr id="0" name=""/>
        <dsp:cNvSpPr/>
      </dsp:nvSpPr>
      <dsp:spPr>
        <a:xfrm>
          <a:off x="577" y="2674727"/>
          <a:ext cx="2982209" cy="149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400" kern="1200" dirty="0"/>
            <a:t>Professionisti individuali</a:t>
          </a:r>
        </a:p>
      </dsp:txBody>
      <dsp:txXfrm>
        <a:off x="577" y="2674727"/>
        <a:ext cx="2982209" cy="1491104"/>
      </dsp:txXfrm>
    </dsp:sp>
    <dsp:sp modelId="{698A89BA-B652-41D6-8261-E930F4BFDEC0}">
      <dsp:nvSpPr>
        <dsp:cNvPr id="0" name=""/>
        <dsp:cNvSpPr/>
      </dsp:nvSpPr>
      <dsp:spPr>
        <a:xfrm>
          <a:off x="3609051" y="2674727"/>
          <a:ext cx="3177753" cy="149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400" kern="1200" dirty="0"/>
            <a:t>Le associazioni di artisti e professionisti</a:t>
          </a:r>
        </a:p>
      </dsp:txBody>
      <dsp:txXfrm>
        <a:off x="3609051" y="2674727"/>
        <a:ext cx="3177753" cy="1491104"/>
      </dsp:txXfrm>
    </dsp:sp>
    <dsp:sp modelId="{54EE4A07-8607-483C-B5C9-515B3DC2CA90}">
      <dsp:nvSpPr>
        <dsp:cNvPr id="0" name=""/>
        <dsp:cNvSpPr/>
      </dsp:nvSpPr>
      <dsp:spPr>
        <a:xfrm>
          <a:off x="7413069" y="2674727"/>
          <a:ext cx="2982209" cy="1491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400" kern="1200" dirty="0"/>
            <a:t>Le STP</a:t>
          </a:r>
        </a:p>
      </dsp:txBody>
      <dsp:txXfrm>
        <a:off x="7413069" y="2674727"/>
        <a:ext cx="2982209" cy="149110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29E05-104B-4416-A19D-8403A9540285}">
      <dsp:nvSpPr>
        <dsp:cNvPr id="0" name=""/>
        <dsp:cNvSpPr/>
      </dsp:nvSpPr>
      <dsp:spPr>
        <a:xfrm>
          <a:off x="0" y="0"/>
          <a:ext cx="8938259" cy="1319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/>
            <a:t>Il numero dei soci professionisti</a:t>
          </a:r>
        </a:p>
      </dsp:txBody>
      <dsp:txXfrm>
        <a:off x="38644" y="38644"/>
        <a:ext cx="7514516" cy="1242118"/>
      </dsp:txXfrm>
    </dsp:sp>
    <dsp:sp modelId="{3B96BDAA-3E3D-4DAD-9BBF-623D95686FE5}">
      <dsp:nvSpPr>
        <dsp:cNvPr id="0" name=""/>
        <dsp:cNvSpPr/>
      </dsp:nvSpPr>
      <dsp:spPr>
        <a:xfrm>
          <a:off x="788669" y="1406311"/>
          <a:ext cx="8938259" cy="1319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/>
            <a:t>E la partecipazione al KS</a:t>
          </a:r>
        </a:p>
      </dsp:txBody>
      <dsp:txXfrm>
        <a:off x="827313" y="1444955"/>
        <a:ext cx="7214686" cy="1242118"/>
      </dsp:txXfrm>
    </dsp:sp>
    <dsp:sp modelId="{53BD6DF8-9E56-4549-B816-12043F03DC65}">
      <dsp:nvSpPr>
        <dsp:cNvPr id="0" name=""/>
        <dsp:cNvSpPr/>
      </dsp:nvSpPr>
      <dsp:spPr>
        <a:xfrm>
          <a:off x="1577339" y="2823706"/>
          <a:ext cx="8938259" cy="1319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/>
            <a:t>Deve essere tale da determinare la maggioranza di 2/3 nelle deliberazioni dei soci</a:t>
          </a:r>
        </a:p>
      </dsp:txBody>
      <dsp:txXfrm>
        <a:off x="1615983" y="2862350"/>
        <a:ext cx="7214686" cy="1242118"/>
      </dsp:txXfrm>
    </dsp:sp>
    <dsp:sp modelId="{E17D9C35-077C-4FD5-BB49-AC35DE6C9522}">
      <dsp:nvSpPr>
        <dsp:cNvPr id="0" name=""/>
        <dsp:cNvSpPr/>
      </dsp:nvSpPr>
      <dsp:spPr>
        <a:xfrm>
          <a:off x="8080644" y="867585"/>
          <a:ext cx="857614" cy="85761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8273607" y="867585"/>
        <a:ext cx="471688" cy="645355"/>
      </dsp:txXfrm>
    </dsp:sp>
    <dsp:sp modelId="{C6D23951-F982-42AF-A669-B5C489C8D5E3}">
      <dsp:nvSpPr>
        <dsp:cNvPr id="0" name=""/>
        <dsp:cNvSpPr/>
      </dsp:nvSpPr>
      <dsp:spPr>
        <a:xfrm>
          <a:off x="8869314" y="2276213"/>
          <a:ext cx="857614" cy="85761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9062277" y="2276213"/>
        <a:ext cx="471688" cy="64535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CC641C-9E6A-4EA8-A855-30252E7B094D}">
      <dsp:nvSpPr>
        <dsp:cNvPr id="0" name=""/>
        <dsp:cNvSpPr/>
      </dsp:nvSpPr>
      <dsp:spPr>
        <a:xfrm>
          <a:off x="9417" y="1526665"/>
          <a:ext cx="2814702" cy="16888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/>
            <a:t>Conferimento d’opera e servizi</a:t>
          </a:r>
        </a:p>
      </dsp:txBody>
      <dsp:txXfrm>
        <a:off x="58881" y="1576129"/>
        <a:ext cx="2715774" cy="1589893"/>
      </dsp:txXfrm>
    </dsp:sp>
    <dsp:sp modelId="{AC3F6AE0-2617-4783-A0AC-933818053608}">
      <dsp:nvSpPr>
        <dsp:cNvPr id="0" name=""/>
        <dsp:cNvSpPr/>
      </dsp:nvSpPr>
      <dsp:spPr>
        <a:xfrm>
          <a:off x="3105589" y="2022052"/>
          <a:ext cx="596716" cy="6980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600" kern="1200"/>
        </a:p>
      </dsp:txBody>
      <dsp:txXfrm>
        <a:off x="3105589" y="2161661"/>
        <a:ext cx="417701" cy="418828"/>
      </dsp:txXfrm>
    </dsp:sp>
    <dsp:sp modelId="{95356737-7AD5-4B84-8589-BDEFC0E04AB6}">
      <dsp:nvSpPr>
        <dsp:cNvPr id="0" name=""/>
        <dsp:cNvSpPr/>
      </dsp:nvSpPr>
      <dsp:spPr>
        <a:xfrm>
          <a:off x="3950000" y="1526665"/>
          <a:ext cx="2814702" cy="16888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/>
            <a:t>Orientamento prevalente</a:t>
          </a:r>
        </a:p>
      </dsp:txBody>
      <dsp:txXfrm>
        <a:off x="3999464" y="1576129"/>
        <a:ext cx="2715774" cy="1589893"/>
      </dsp:txXfrm>
    </dsp:sp>
    <dsp:sp modelId="{B6129A1E-BA50-4F78-B513-1E9323D3D07F}">
      <dsp:nvSpPr>
        <dsp:cNvPr id="0" name=""/>
        <dsp:cNvSpPr/>
      </dsp:nvSpPr>
      <dsp:spPr>
        <a:xfrm>
          <a:off x="7046172" y="2022052"/>
          <a:ext cx="596716" cy="6980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600" kern="1200"/>
        </a:p>
      </dsp:txBody>
      <dsp:txXfrm>
        <a:off x="7046172" y="2161661"/>
        <a:ext cx="417701" cy="418828"/>
      </dsp:txXfrm>
    </dsp:sp>
    <dsp:sp modelId="{319C1CBD-4E80-4317-9F33-8D563EE831E1}">
      <dsp:nvSpPr>
        <dsp:cNvPr id="0" name=""/>
        <dsp:cNvSpPr/>
      </dsp:nvSpPr>
      <dsp:spPr>
        <a:xfrm>
          <a:off x="7890583" y="1526665"/>
          <a:ext cx="2814702" cy="16888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/>
            <a:t>Obbligo perizia di stima</a:t>
          </a:r>
        </a:p>
      </dsp:txBody>
      <dsp:txXfrm>
        <a:off x="7940047" y="1576129"/>
        <a:ext cx="2715774" cy="158989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5F9BF-2BED-43DB-8096-47B2C3900A2E}">
      <dsp:nvSpPr>
        <dsp:cNvPr id="0" name=""/>
        <dsp:cNvSpPr/>
      </dsp:nvSpPr>
      <dsp:spPr>
        <a:xfrm>
          <a:off x="378205" y="918919"/>
          <a:ext cx="3866611" cy="19333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dirty="0"/>
            <a:t>I</a:t>
          </a:r>
          <a:r>
            <a:rPr lang="it-IT" sz="2900" kern="1200" baseline="0" dirty="0"/>
            <a:t> CONFERIMENTI</a:t>
          </a:r>
          <a:endParaRPr lang="it-IT" sz="2900" kern="1200" dirty="0"/>
        </a:p>
      </dsp:txBody>
      <dsp:txXfrm>
        <a:off x="434830" y="975544"/>
        <a:ext cx="3753361" cy="1820055"/>
      </dsp:txXfrm>
    </dsp:sp>
    <dsp:sp modelId="{38BEF37D-C922-43A4-A90C-B1207A9C82E7}">
      <dsp:nvSpPr>
        <dsp:cNvPr id="0" name=""/>
        <dsp:cNvSpPr/>
      </dsp:nvSpPr>
      <dsp:spPr>
        <a:xfrm rot="19812240">
          <a:off x="4127009" y="1400922"/>
          <a:ext cx="1782258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782258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4973582" y="1398202"/>
        <a:ext cx="89112" cy="89112"/>
      </dsp:txXfrm>
    </dsp:sp>
    <dsp:sp modelId="{F41F7526-E23F-4C34-88D5-E61448C67297}">
      <dsp:nvSpPr>
        <dsp:cNvPr id="0" name=""/>
        <dsp:cNvSpPr/>
      </dsp:nvSpPr>
      <dsp:spPr>
        <a:xfrm>
          <a:off x="5791460" y="33292"/>
          <a:ext cx="3866611" cy="19333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dirty="0"/>
            <a:t>Soci non professionisti: possono conferire prestazioni tecniche o di capitale</a:t>
          </a:r>
        </a:p>
      </dsp:txBody>
      <dsp:txXfrm>
        <a:off x="5848085" y="89917"/>
        <a:ext cx="3753361" cy="1820055"/>
      </dsp:txXfrm>
    </dsp:sp>
    <dsp:sp modelId="{3EF426F6-79CE-4E25-9554-7A44CCBC6744}">
      <dsp:nvSpPr>
        <dsp:cNvPr id="0" name=""/>
        <dsp:cNvSpPr/>
      </dsp:nvSpPr>
      <dsp:spPr>
        <a:xfrm rot="2142401">
          <a:off x="4065789" y="2399562"/>
          <a:ext cx="1904698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904698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4970521" y="2393780"/>
        <a:ext cx="95234" cy="95234"/>
      </dsp:txXfrm>
    </dsp:sp>
    <dsp:sp modelId="{BFA8D6F7-43CD-49C9-8FC3-ECB5C4374E46}">
      <dsp:nvSpPr>
        <dsp:cNvPr id="0" name=""/>
        <dsp:cNvSpPr/>
      </dsp:nvSpPr>
      <dsp:spPr>
        <a:xfrm>
          <a:off x="5791460" y="2030570"/>
          <a:ext cx="3866611" cy="19333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dirty="0"/>
            <a:t>Soci professionisti: possono conferire sia attività professionali che capitale</a:t>
          </a:r>
        </a:p>
      </dsp:txBody>
      <dsp:txXfrm>
        <a:off x="5848085" y="2087195"/>
        <a:ext cx="3753361" cy="182005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98FF6F-806B-4CAA-B52E-FFFDF70F301F}">
      <dsp:nvSpPr>
        <dsp:cNvPr id="0" name=""/>
        <dsp:cNvSpPr/>
      </dsp:nvSpPr>
      <dsp:spPr>
        <a:xfrm>
          <a:off x="9242" y="0"/>
          <a:ext cx="2762398" cy="16312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dirty="0"/>
            <a:t>Reddito società 40.000 euro</a:t>
          </a:r>
        </a:p>
      </dsp:txBody>
      <dsp:txXfrm>
        <a:off x="57019" y="47777"/>
        <a:ext cx="2666844" cy="1535662"/>
      </dsp:txXfrm>
    </dsp:sp>
    <dsp:sp modelId="{216E3994-5F15-4BB9-8C79-F5BAAB06AA9F}">
      <dsp:nvSpPr>
        <dsp:cNvPr id="0" name=""/>
        <dsp:cNvSpPr/>
      </dsp:nvSpPr>
      <dsp:spPr>
        <a:xfrm>
          <a:off x="3047880" y="473070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300" kern="1200"/>
        </a:p>
      </dsp:txBody>
      <dsp:txXfrm>
        <a:off x="3047880" y="610085"/>
        <a:ext cx="409940" cy="411044"/>
      </dsp:txXfrm>
    </dsp:sp>
    <dsp:sp modelId="{7E6BD9DE-E873-4B9A-B2F3-7C585C61355A}">
      <dsp:nvSpPr>
        <dsp:cNvPr id="0" name=""/>
        <dsp:cNvSpPr/>
      </dsp:nvSpPr>
      <dsp:spPr>
        <a:xfrm>
          <a:off x="3876600" y="0"/>
          <a:ext cx="2762398" cy="16312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dirty="0"/>
            <a:t>Percentuale di partecipazione 50%</a:t>
          </a:r>
        </a:p>
      </dsp:txBody>
      <dsp:txXfrm>
        <a:off x="3924377" y="47777"/>
        <a:ext cx="2666844" cy="1535662"/>
      </dsp:txXfrm>
    </dsp:sp>
    <dsp:sp modelId="{A26D644B-B975-40EA-938D-746406535E0D}">
      <dsp:nvSpPr>
        <dsp:cNvPr id="0" name=""/>
        <dsp:cNvSpPr/>
      </dsp:nvSpPr>
      <dsp:spPr>
        <a:xfrm>
          <a:off x="6915238" y="473070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300" kern="1200"/>
        </a:p>
      </dsp:txBody>
      <dsp:txXfrm>
        <a:off x="6915238" y="610085"/>
        <a:ext cx="409940" cy="411044"/>
      </dsp:txXfrm>
    </dsp:sp>
    <dsp:sp modelId="{5568F71B-32A2-45EC-9085-6B333F8E7D81}">
      <dsp:nvSpPr>
        <dsp:cNvPr id="0" name=""/>
        <dsp:cNvSpPr/>
      </dsp:nvSpPr>
      <dsp:spPr>
        <a:xfrm>
          <a:off x="7743958" y="0"/>
          <a:ext cx="2762398" cy="16312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dirty="0"/>
            <a:t>Reddito imputato 20.000 euro</a:t>
          </a:r>
        </a:p>
      </dsp:txBody>
      <dsp:txXfrm>
        <a:off x="7791735" y="47777"/>
        <a:ext cx="2666844" cy="153566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9B5C10-20FE-4FBB-B48B-C32614BC3080}">
      <dsp:nvSpPr>
        <dsp:cNvPr id="0" name=""/>
        <dsp:cNvSpPr/>
      </dsp:nvSpPr>
      <dsp:spPr>
        <a:xfrm>
          <a:off x="0" y="0"/>
          <a:ext cx="8938260" cy="1266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300" kern="1200" dirty="0"/>
            <a:t>Si applica il contributo integrativo sul volume d’affari della STP</a:t>
          </a:r>
        </a:p>
      </dsp:txBody>
      <dsp:txXfrm>
        <a:off x="37089" y="37089"/>
        <a:ext cx="7571809" cy="1192134"/>
      </dsp:txXfrm>
    </dsp:sp>
    <dsp:sp modelId="{DC9636CB-E832-4561-BEC8-54C90FB3F8C8}">
      <dsp:nvSpPr>
        <dsp:cNvPr id="0" name=""/>
        <dsp:cNvSpPr/>
      </dsp:nvSpPr>
      <dsp:spPr>
        <a:xfrm>
          <a:off x="788669" y="1349796"/>
          <a:ext cx="8938260" cy="1266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300" kern="1200" dirty="0"/>
            <a:t>Chi versa il contributo integrativo ?</a:t>
          </a:r>
        </a:p>
      </dsp:txBody>
      <dsp:txXfrm>
        <a:off x="825758" y="1386885"/>
        <a:ext cx="7252308" cy="1192134"/>
      </dsp:txXfrm>
    </dsp:sp>
    <dsp:sp modelId="{13220699-81B9-4E45-9098-535CEA522FBA}">
      <dsp:nvSpPr>
        <dsp:cNvPr id="0" name=""/>
        <dsp:cNvSpPr/>
      </dsp:nvSpPr>
      <dsp:spPr>
        <a:xfrm>
          <a:off x="1577339" y="2715726"/>
          <a:ext cx="8938260" cy="1266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300" kern="1200" dirty="0"/>
            <a:t>Ciascun socio con riferimento alla relativa quota</a:t>
          </a:r>
        </a:p>
      </dsp:txBody>
      <dsp:txXfrm>
        <a:off x="1614428" y="2752815"/>
        <a:ext cx="7252308" cy="1192134"/>
      </dsp:txXfrm>
    </dsp:sp>
    <dsp:sp modelId="{1FF99BD1-A3A9-4800-9F8E-5FE8F028E2AD}">
      <dsp:nvSpPr>
        <dsp:cNvPr id="0" name=""/>
        <dsp:cNvSpPr/>
      </dsp:nvSpPr>
      <dsp:spPr>
        <a:xfrm>
          <a:off x="8115156" y="832879"/>
          <a:ext cx="823103" cy="82310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8300354" y="832879"/>
        <a:ext cx="452707" cy="619385"/>
      </dsp:txXfrm>
    </dsp:sp>
    <dsp:sp modelId="{72E3C14F-B9CC-490B-A614-AD02F2C371AD}">
      <dsp:nvSpPr>
        <dsp:cNvPr id="0" name=""/>
        <dsp:cNvSpPr/>
      </dsp:nvSpPr>
      <dsp:spPr>
        <a:xfrm>
          <a:off x="8903826" y="2229788"/>
          <a:ext cx="823103" cy="82310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9089024" y="2229788"/>
        <a:ext cx="452707" cy="61938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C37634-EAE7-455B-A88D-DA605D29A567}">
      <dsp:nvSpPr>
        <dsp:cNvPr id="0" name=""/>
        <dsp:cNvSpPr/>
      </dsp:nvSpPr>
      <dsp:spPr>
        <a:xfrm>
          <a:off x="9242" y="950518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baseline="0" dirty="0">
              <a:solidFill>
                <a:schemeClr val="bg1"/>
              </a:solidFill>
            </a:rPr>
            <a:t>Dal 1° gennaio 2024</a:t>
          </a:r>
        </a:p>
      </dsp:txBody>
      <dsp:txXfrm>
        <a:off x="57787" y="999063"/>
        <a:ext cx="2665308" cy="1560349"/>
      </dsp:txXfrm>
    </dsp:sp>
    <dsp:sp modelId="{42770650-0841-4ABC-B703-2F953F65EACE}">
      <dsp:nvSpPr>
        <dsp:cNvPr id="0" name=""/>
        <dsp:cNvSpPr/>
      </dsp:nvSpPr>
      <dsp:spPr>
        <a:xfrm>
          <a:off x="3047880" y="143670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600" kern="1200"/>
        </a:p>
      </dsp:txBody>
      <dsp:txXfrm>
        <a:off x="3047880" y="1573716"/>
        <a:ext cx="409940" cy="411044"/>
      </dsp:txXfrm>
    </dsp:sp>
    <dsp:sp modelId="{A47D6376-6C6B-4FBA-B3A7-9CC00D35E064}">
      <dsp:nvSpPr>
        <dsp:cNvPr id="0" name=""/>
        <dsp:cNvSpPr/>
      </dsp:nvSpPr>
      <dsp:spPr>
        <a:xfrm>
          <a:off x="3876600" y="950518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baseline="0" dirty="0">
              <a:solidFill>
                <a:schemeClr val="bg1"/>
              </a:solidFill>
            </a:rPr>
            <a:t>Operazioni di aggregazione</a:t>
          </a:r>
        </a:p>
      </dsp:txBody>
      <dsp:txXfrm>
        <a:off x="3925145" y="999063"/>
        <a:ext cx="2665308" cy="1560349"/>
      </dsp:txXfrm>
    </dsp:sp>
    <dsp:sp modelId="{1C9DEFB6-6062-4682-B4A3-1395F1D3C588}">
      <dsp:nvSpPr>
        <dsp:cNvPr id="0" name=""/>
        <dsp:cNvSpPr/>
      </dsp:nvSpPr>
      <dsp:spPr>
        <a:xfrm>
          <a:off x="6915239" y="143670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600" kern="1200"/>
        </a:p>
      </dsp:txBody>
      <dsp:txXfrm>
        <a:off x="6915239" y="1573716"/>
        <a:ext cx="409940" cy="411044"/>
      </dsp:txXfrm>
    </dsp:sp>
    <dsp:sp modelId="{6A468A22-78A1-4949-BDF5-A67A716142B0}">
      <dsp:nvSpPr>
        <dsp:cNvPr id="0" name=""/>
        <dsp:cNvSpPr/>
      </dsp:nvSpPr>
      <dsp:spPr>
        <a:xfrm>
          <a:off x="7743958" y="950518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baseline="0" dirty="0">
              <a:solidFill>
                <a:schemeClr val="bg1"/>
              </a:solidFill>
            </a:rPr>
            <a:t>Neutralità fiscale</a:t>
          </a:r>
        </a:p>
      </dsp:txBody>
      <dsp:txXfrm>
        <a:off x="7792503" y="999063"/>
        <a:ext cx="2665308" cy="156034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AD7936-B64E-486D-9113-4EE0F01DA04D}">
      <dsp:nvSpPr>
        <dsp:cNvPr id="0" name=""/>
        <dsp:cNvSpPr/>
      </dsp:nvSpPr>
      <dsp:spPr>
        <a:xfrm>
          <a:off x="9278" y="951532"/>
          <a:ext cx="2773139" cy="16638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Principio di onnicomprensività</a:t>
          </a:r>
        </a:p>
      </dsp:txBody>
      <dsp:txXfrm>
        <a:off x="58011" y="1000265"/>
        <a:ext cx="2675673" cy="1566417"/>
      </dsp:txXfrm>
    </dsp:sp>
    <dsp:sp modelId="{5FFDC83B-253F-4696-8368-E8EEE8C2F967}">
      <dsp:nvSpPr>
        <dsp:cNvPr id="0" name=""/>
        <dsp:cNvSpPr/>
      </dsp:nvSpPr>
      <dsp:spPr>
        <a:xfrm>
          <a:off x="3059732" y="1439604"/>
          <a:ext cx="587905" cy="6877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900" kern="1200"/>
        </a:p>
      </dsp:txBody>
      <dsp:txXfrm>
        <a:off x="3059732" y="1577152"/>
        <a:ext cx="411534" cy="412642"/>
      </dsp:txXfrm>
    </dsp:sp>
    <dsp:sp modelId="{B7581997-FAA4-4BCC-A54A-88D48CBC4DA0}">
      <dsp:nvSpPr>
        <dsp:cNvPr id="0" name=""/>
        <dsp:cNvSpPr/>
      </dsp:nvSpPr>
      <dsp:spPr>
        <a:xfrm>
          <a:off x="3891674" y="951532"/>
          <a:ext cx="2773139" cy="16638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Attrazione di tutte le somme e i valori percepiti «in relazione a …»</a:t>
          </a:r>
        </a:p>
      </dsp:txBody>
      <dsp:txXfrm>
        <a:off x="3940407" y="1000265"/>
        <a:ext cx="2675673" cy="1566417"/>
      </dsp:txXfrm>
    </dsp:sp>
    <dsp:sp modelId="{4F9A4E6B-5CEB-40A7-8410-3EBFC39E248B}">
      <dsp:nvSpPr>
        <dsp:cNvPr id="0" name=""/>
        <dsp:cNvSpPr/>
      </dsp:nvSpPr>
      <dsp:spPr>
        <a:xfrm>
          <a:off x="6942127" y="1439604"/>
          <a:ext cx="587905" cy="6877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900" kern="1200"/>
        </a:p>
      </dsp:txBody>
      <dsp:txXfrm>
        <a:off x="6942127" y="1577152"/>
        <a:ext cx="411534" cy="412642"/>
      </dsp:txXfrm>
    </dsp:sp>
    <dsp:sp modelId="{949D0DC9-B7C2-440C-8CD4-DF7661A91E9B}">
      <dsp:nvSpPr>
        <dsp:cNvPr id="0" name=""/>
        <dsp:cNvSpPr/>
      </dsp:nvSpPr>
      <dsp:spPr>
        <a:xfrm>
          <a:off x="7774069" y="951532"/>
          <a:ext cx="2773139" cy="16638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In vigore dal periodo d’imposta in corso al 31 dicembre 2024</a:t>
          </a:r>
        </a:p>
      </dsp:txBody>
      <dsp:txXfrm>
        <a:off x="7822802" y="1000265"/>
        <a:ext cx="2675673" cy="156641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C53FC0-C954-487F-A856-0646A664DA68}">
      <dsp:nvSpPr>
        <dsp:cNvPr id="0" name=""/>
        <dsp:cNvSpPr/>
      </dsp:nvSpPr>
      <dsp:spPr>
        <a:xfrm>
          <a:off x="0" y="0"/>
          <a:ext cx="9267902" cy="10700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baseline="0" dirty="0">
              <a:solidFill>
                <a:schemeClr val="bg1"/>
              </a:solidFill>
            </a:rPr>
            <a:t>Principio di onnicomprensività</a:t>
          </a:r>
        </a:p>
      </dsp:txBody>
      <dsp:txXfrm>
        <a:off x="31342" y="31342"/>
        <a:ext cx="8113197" cy="1007400"/>
      </dsp:txXfrm>
    </dsp:sp>
    <dsp:sp modelId="{EBF1F7D3-5F28-4472-B49F-44A92C13625D}">
      <dsp:nvSpPr>
        <dsp:cNvPr id="0" name=""/>
        <dsp:cNvSpPr/>
      </dsp:nvSpPr>
      <dsp:spPr>
        <a:xfrm>
          <a:off x="817756" y="1248431"/>
          <a:ext cx="9267902" cy="10700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baseline="0" dirty="0">
              <a:solidFill>
                <a:schemeClr val="bg1"/>
              </a:solidFill>
            </a:rPr>
            <a:t>Relazione illustrativa al </a:t>
          </a:r>
          <a:r>
            <a:rPr lang="it-IT" sz="2600" kern="1200" baseline="0" dirty="0" err="1">
              <a:solidFill>
                <a:schemeClr val="bg1"/>
              </a:solidFill>
            </a:rPr>
            <a:t>D.Lgs</a:t>
          </a:r>
          <a:r>
            <a:rPr lang="it-IT" sz="2600" kern="1200" baseline="0" dirty="0">
              <a:solidFill>
                <a:schemeClr val="bg1"/>
              </a:solidFill>
            </a:rPr>
            <a:t> n. 192/2024</a:t>
          </a:r>
        </a:p>
      </dsp:txBody>
      <dsp:txXfrm>
        <a:off x="849098" y="1279773"/>
        <a:ext cx="7691907" cy="1007400"/>
      </dsp:txXfrm>
    </dsp:sp>
    <dsp:sp modelId="{EF3F018B-F733-480B-B29F-80F53E37C07B}">
      <dsp:nvSpPr>
        <dsp:cNvPr id="0" name=""/>
        <dsp:cNvSpPr/>
      </dsp:nvSpPr>
      <dsp:spPr>
        <a:xfrm>
          <a:off x="1635512" y="2496862"/>
          <a:ext cx="9267902" cy="10700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baseline="0" dirty="0">
              <a:solidFill>
                <a:schemeClr val="bg1"/>
              </a:solidFill>
            </a:rPr>
            <a:t>Rilevanza delle sopravvenienze attive e passive (dal periodo d’imposta in corso al 31 dicembre 2024)</a:t>
          </a:r>
        </a:p>
      </dsp:txBody>
      <dsp:txXfrm>
        <a:off x="1666854" y="2528204"/>
        <a:ext cx="7691907" cy="1007400"/>
      </dsp:txXfrm>
    </dsp:sp>
    <dsp:sp modelId="{68F431B8-C7FB-4181-BC57-371A72C36B40}">
      <dsp:nvSpPr>
        <dsp:cNvPr id="0" name=""/>
        <dsp:cNvSpPr/>
      </dsp:nvSpPr>
      <dsp:spPr>
        <a:xfrm>
          <a:off x="8572348" y="811480"/>
          <a:ext cx="695554" cy="69555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100" kern="1200"/>
        </a:p>
      </dsp:txBody>
      <dsp:txXfrm>
        <a:off x="8728848" y="811480"/>
        <a:ext cx="382554" cy="523404"/>
      </dsp:txXfrm>
    </dsp:sp>
    <dsp:sp modelId="{862B0AC9-ACF0-40E0-B583-4774233C109D}">
      <dsp:nvSpPr>
        <dsp:cNvPr id="0" name=""/>
        <dsp:cNvSpPr/>
      </dsp:nvSpPr>
      <dsp:spPr>
        <a:xfrm>
          <a:off x="9390104" y="2052777"/>
          <a:ext cx="695554" cy="69555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100" kern="1200"/>
        </a:p>
      </dsp:txBody>
      <dsp:txXfrm>
        <a:off x="9546604" y="2052777"/>
        <a:ext cx="382554" cy="52340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CBE406-EF26-431E-9F3A-E66F61BD2EDF}">
      <dsp:nvSpPr>
        <dsp:cNvPr id="0" name=""/>
        <dsp:cNvSpPr/>
      </dsp:nvSpPr>
      <dsp:spPr>
        <a:xfrm>
          <a:off x="0" y="22801"/>
          <a:ext cx="10416745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baseline="0" dirty="0">
              <a:solidFill>
                <a:schemeClr val="bg1"/>
              </a:solidFill>
            </a:rPr>
            <a:t>Criterio di cassa</a:t>
          </a:r>
        </a:p>
      </dsp:txBody>
      <dsp:txXfrm>
        <a:off x="49347" y="72148"/>
        <a:ext cx="10318051" cy="912186"/>
      </dsp:txXfrm>
    </dsp:sp>
    <dsp:sp modelId="{B57C0A25-BD2C-45B6-862B-A47F561A7D9B}">
      <dsp:nvSpPr>
        <dsp:cNvPr id="0" name=""/>
        <dsp:cNvSpPr/>
      </dsp:nvSpPr>
      <dsp:spPr>
        <a:xfrm>
          <a:off x="0" y="1033682"/>
          <a:ext cx="10416745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732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200" kern="1200" dirty="0">
              <a:solidFill>
                <a:schemeClr val="accent2">
                  <a:lumMod val="10000"/>
                </a:schemeClr>
              </a:solidFill>
            </a:rPr>
            <a:t>Incassi dei compensi e pagamento delle </a:t>
          </a:r>
          <a:r>
            <a:rPr lang="it-IT" sz="2200" kern="1200" baseline="0" dirty="0">
              <a:solidFill>
                <a:schemeClr val="accent2">
                  <a:lumMod val="10000"/>
                </a:schemeClr>
              </a:solidFill>
            </a:rPr>
            <a:t>spese</a:t>
          </a:r>
        </a:p>
      </dsp:txBody>
      <dsp:txXfrm>
        <a:off x="0" y="1033682"/>
        <a:ext cx="10416745" cy="894240"/>
      </dsp:txXfrm>
    </dsp:sp>
    <dsp:sp modelId="{D8497C80-E712-427F-8E14-9484EA28FE4D}">
      <dsp:nvSpPr>
        <dsp:cNvPr id="0" name=""/>
        <dsp:cNvSpPr/>
      </dsp:nvSpPr>
      <dsp:spPr>
        <a:xfrm>
          <a:off x="0" y="1927922"/>
          <a:ext cx="10416745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baseline="0" dirty="0">
              <a:solidFill>
                <a:schemeClr val="bg1"/>
              </a:solidFill>
            </a:rPr>
            <a:t>Limitate eccezioni</a:t>
          </a:r>
        </a:p>
      </dsp:txBody>
      <dsp:txXfrm>
        <a:off x="49347" y="1977269"/>
        <a:ext cx="10318051" cy="912186"/>
      </dsp:txXfrm>
    </dsp:sp>
    <dsp:sp modelId="{44FA9993-F46E-4280-AD2F-D9F6E35F055F}">
      <dsp:nvSpPr>
        <dsp:cNvPr id="0" name=""/>
        <dsp:cNvSpPr/>
      </dsp:nvSpPr>
      <dsp:spPr>
        <a:xfrm>
          <a:off x="0" y="2938802"/>
          <a:ext cx="10416745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732" tIns="27940" rIns="156464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200" kern="1200" baseline="0" dirty="0">
              <a:solidFill>
                <a:schemeClr val="accent2">
                  <a:lumMod val="10000"/>
                </a:schemeClr>
              </a:solidFill>
            </a:rPr>
            <a:t>Canoni di locazione finanziaria, ammortamenti, e quota annuale TFR dipendenti</a:t>
          </a:r>
        </a:p>
      </dsp:txBody>
      <dsp:txXfrm>
        <a:off x="0" y="2938802"/>
        <a:ext cx="10416745" cy="89424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9995E2-72B8-4945-A4A5-D5CA2937F14C}">
      <dsp:nvSpPr>
        <dsp:cNvPr id="0" name=""/>
        <dsp:cNvSpPr/>
      </dsp:nvSpPr>
      <dsp:spPr>
        <a:xfrm>
          <a:off x="9548" y="1470018"/>
          <a:ext cx="2853883" cy="1792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baseline="0" dirty="0">
              <a:solidFill>
                <a:schemeClr val="bg1"/>
              </a:solidFill>
            </a:rPr>
            <a:t>Nuova eccezione al principio di cassa</a:t>
          </a:r>
        </a:p>
      </dsp:txBody>
      <dsp:txXfrm>
        <a:off x="62051" y="1522521"/>
        <a:ext cx="2748877" cy="1687589"/>
      </dsp:txXfrm>
    </dsp:sp>
    <dsp:sp modelId="{79A5D865-33FC-4F8B-8DF1-7C7D53E3DDCC}">
      <dsp:nvSpPr>
        <dsp:cNvPr id="0" name=""/>
        <dsp:cNvSpPr/>
      </dsp:nvSpPr>
      <dsp:spPr>
        <a:xfrm>
          <a:off x="3148820" y="2012434"/>
          <a:ext cx="605023" cy="7077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/>
        </a:p>
      </dsp:txBody>
      <dsp:txXfrm>
        <a:off x="3148820" y="2153987"/>
        <a:ext cx="423516" cy="424657"/>
      </dsp:txXfrm>
    </dsp:sp>
    <dsp:sp modelId="{66925A8A-7F65-4438-9B1E-332EDC3848C4}">
      <dsp:nvSpPr>
        <dsp:cNvPr id="0" name=""/>
        <dsp:cNvSpPr/>
      </dsp:nvSpPr>
      <dsp:spPr>
        <a:xfrm>
          <a:off x="4004985" y="1470018"/>
          <a:ext cx="2853883" cy="1792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baseline="0" dirty="0">
              <a:solidFill>
                <a:schemeClr val="bg1"/>
              </a:solidFill>
            </a:rPr>
            <a:t>Somme e valori percepiti nel periodo d’imposta successivo a quello in cui il sostituto d’imposta ha operato la ritenuta d’acconto</a:t>
          </a:r>
        </a:p>
      </dsp:txBody>
      <dsp:txXfrm>
        <a:off x="4057488" y="1522521"/>
        <a:ext cx="2748877" cy="1687589"/>
      </dsp:txXfrm>
    </dsp:sp>
    <dsp:sp modelId="{9B635AB3-9FCE-4742-BFED-1EE984496C94}">
      <dsp:nvSpPr>
        <dsp:cNvPr id="0" name=""/>
        <dsp:cNvSpPr/>
      </dsp:nvSpPr>
      <dsp:spPr>
        <a:xfrm>
          <a:off x="7144257" y="2012434"/>
          <a:ext cx="605023" cy="7077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/>
        </a:p>
      </dsp:txBody>
      <dsp:txXfrm>
        <a:off x="7144257" y="2153987"/>
        <a:ext cx="423516" cy="424657"/>
      </dsp:txXfrm>
    </dsp:sp>
    <dsp:sp modelId="{FC27506C-5FE4-44CD-893A-9FEAC4828877}">
      <dsp:nvSpPr>
        <dsp:cNvPr id="0" name=""/>
        <dsp:cNvSpPr/>
      </dsp:nvSpPr>
      <dsp:spPr>
        <a:xfrm>
          <a:off x="8000422" y="1470018"/>
          <a:ext cx="2853883" cy="1792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baseline="0" dirty="0">
              <a:solidFill>
                <a:schemeClr val="bg1"/>
              </a:solidFill>
            </a:rPr>
            <a:t>Si imputano al periodo d’imposta in cui è stata operata la ritenuta d’acconto</a:t>
          </a:r>
        </a:p>
      </dsp:txBody>
      <dsp:txXfrm>
        <a:off x="8052925" y="1522521"/>
        <a:ext cx="2748877" cy="16875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BC50D-2947-48AA-BBBA-FC9A38230C64}">
      <dsp:nvSpPr>
        <dsp:cNvPr id="0" name=""/>
        <dsp:cNvSpPr/>
      </dsp:nvSpPr>
      <dsp:spPr>
        <a:xfrm>
          <a:off x="788" y="1712941"/>
          <a:ext cx="2766848" cy="1383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/>
            <a:t>Associazioni di artisti e professionisti</a:t>
          </a:r>
        </a:p>
      </dsp:txBody>
      <dsp:txXfrm>
        <a:off x="41307" y="1753460"/>
        <a:ext cx="2685810" cy="1302386"/>
      </dsp:txXfrm>
    </dsp:sp>
    <dsp:sp modelId="{260E5B54-8B49-4072-ACEE-306159C46076}">
      <dsp:nvSpPr>
        <dsp:cNvPr id="0" name=""/>
        <dsp:cNvSpPr/>
      </dsp:nvSpPr>
      <dsp:spPr>
        <a:xfrm rot="18770822">
          <a:off x="2507279" y="1782168"/>
          <a:ext cx="1627453" cy="51767"/>
        </a:xfrm>
        <a:custGeom>
          <a:avLst/>
          <a:gdLst/>
          <a:ahLst/>
          <a:cxnLst/>
          <a:rect l="0" t="0" r="0" b="0"/>
          <a:pathLst>
            <a:path>
              <a:moveTo>
                <a:pt x="0" y="25883"/>
              </a:moveTo>
              <a:lnTo>
                <a:pt x="1627453" y="258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3280319" y="1767365"/>
        <a:ext cx="81372" cy="81372"/>
      </dsp:txXfrm>
    </dsp:sp>
    <dsp:sp modelId="{EEA6163D-A3E8-4411-9306-783658C73937}">
      <dsp:nvSpPr>
        <dsp:cNvPr id="0" name=""/>
        <dsp:cNvSpPr/>
      </dsp:nvSpPr>
      <dsp:spPr>
        <a:xfrm>
          <a:off x="3874375" y="519738"/>
          <a:ext cx="2766848" cy="1383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/>
            <a:t>Reddito di lavoro autonomo</a:t>
          </a:r>
        </a:p>
      </dsp:txBody>
      <dsp:txXfrm>
        <a:off x="3914894" y="560257"/>
        <a:ext cx="2685810" cy="1302386"/>
      </dsp:txXfrm>
    </dsp:sp>
    <dsp:sp modelId="{CF1001A3-974C-4752-8C7D-9F0D167BBADB}">
      <dsp:nvSpPr>
        <dsp:cNvPr id="0" name=""/>
        <dsp:cNvSpPr/>
      </dsp:nvSpPr>
      <dsp:spPr>
        <a:xfrm rot="20090680">
          <a:off x="6583242" y="925697"/>
          <a:ext cx="1222701" cy="51767"/>
        </a:xfrm>
        <a:custGeom>
          <a:avLst/>
          <a:gdLst/>
          <a:ahLst/>
          <a:cxnLst/>
          <a:rect l="0" t="0" r="0" b="0"/>
          <a:pathLst>
            <a:path>
              <a:moveTo>
                <a:pt x="0" y="25883"/>
              </a:moveTo>
              <a:lnTo>
                <a:pt x="1222701" y="2588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7164026" y="921013"/>
        <a:ext cx="61135" cy="61135"/>
      </dsp:txXfrm>
    </dsp:sp>
    <dsp:sp modelId="{F99A1CFE-DF81-41AC-8DD1-FEFBF7BA8B35}">
      <dsp:nvSpPr>
        <dsp:cNvPr id="0" name=""/>
        <dsp:cNvSpPr/>
      </dsp:nvSpPr>
      <dsp:spPr>
        <a:xfrm>
          <a:off x="7747963" y="0"/>
          <a:ext cx="2766848" cy="1383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/>
            <a:t>Il reddito si imputa per trasparenza</a:t>
          </a:r>
        </a:p>
      </dsp:txBody>
      <dsp:txXfrm>
        <a:off x="7788482" y="40519"/>
        <a:ext cx="2685810" cy="1302386"/>
      </dsp:txXfrm>
    </dsp:sp>
    <dsp:sp modelId="{2D66F1D9-2B1E-466E-9658-A74FEF9CC984}">
      <dsp:nvSpPr>
        <dsp:cNvPr id="0" name=""/>
        <dsp:cNvSpPr/>
      </dsp:nvSpPr>
      <dsp:spPr>
        <a:xfrm rot="2142401">
          <a:off x="6513116" y="1583301"/>
          <a:ext cx="1362953" cy="51767"/>
        </a:xfrm>
        <a:custGeom>
          <a:avLst/>
          <a:gdLst/>
          <a:ahLst/>
          <a:cxnLst/>
          <a:rect l="0" t="0" r="0" b="0"/>
          <a:pathLst>
            <a:path>
              <a:moveTo>
                <a:pt x="0" y="25883"/>
              </a:moveTo>
              <a:lnTo>
                <a:pt x="1362953" y="2588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7160519" y="1575111"/>
        <a:ext cx="68147" cy="68147"/>
      </dsp:txXfrm>
    </dsp:sp>
    <dsp:sp modelId="{EC44A712-8809-40C8-BE97-612BB15AF241}">
      <dsp:nvSpPr>
        <dsp:cNvPr id="0" name=""/>
        <dsp:cNvSpPr/>
      </dsp:nvSpPr>
      <dsp:spPr>
        <a:xfrm>
          <a:off x="7747963" y="1315207"/>
          <a:ext cx="2766848" cy="1383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/>
            <a:t>Indipendentemente dall’effettiva percezione</a:t>
          </a:r>
        </a:p>
      </dsp:txBody>
      <dsp:txXfrm>
        <a:off x="7788482" y="1355726"/>
        <a:ext cx="2685810" cy="1302386"/>
      </dsp:txXfrm>
    </dsp:sp>
    <dsp:sp modelId="{B554E324-19D0-46C9-9350-08B95DFD41AC}">
      <dsp:nvSpPr>
        <dsp:cNvPr id="0" name=""/>
        <dsp:cNvSpPr/>
      </dsp:nvSpPr>
      <dsp:spPr>
        <a:xfrm rot="2829178">
          <a:off x="2507279" y="2975371"/>
          <a:ext cx="1627453" cy="51767"/>
        </a:xfrm>
        <a:custGeom>
          <a:avLst/>
          <a:gdLst/>
          <a:ahLst/>
          <a:cxnLst/>
          <a:rect l="0" t="0" r="0" b="0"/>
          <a:pathLst>
            <a:path>
              <a:moveTo>
                <a:pt x="0" y="25883"/>
              </a:moveTo>
              <a:lnTo>
                <a:pt x="1627453" y="2588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3280319" y="2960569"/>
        <a:ext cx="81372" cy="81372"/>
      </dsp:txXfrm>
    </dsp:sp>
    <dsp:sp modelId="{43935A15-A0F5-4E91-A5B0-17468EEB6DB8}">
      <dsp:nvSpPr>
        <dsp:cNvPr id="0" name=""/>
        <dsp:cNvSpPr/>
      </dsp:nvSpPr>
      <dsp:spPr>
        <a:xfrm>
          <a:off x="3874375" y="2906145"/>
          <a:ext cx="2766848" cy="1383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/>
            <a:t>Si applica il principio di cassa</a:t>
          </a:r>
        </a:p>
      </dsp:txBody>
      <dsp:txXfrm>
        <a:off x="3914894" y="2946664"/>
        <a:ext cx="2685810" cy="1302386"/>
      </dsp:txXfrm>
    </dsp:sp>
    <dsp:sp modelId="{62A96FF0-4C51-4D3F-A1FF-F807FD44D956}">
      <dsp:nvSpPr>
        <dsp:cNvPr id="0" name=""/>
        <dsp:cNvSpPr/>
      </dsp:nvSpPr>
      <dsp:spPr>
        <a:xfrm>
          <a:off x="6641224" y="3571973"/>
          <a:ext cx="1106739" cy="51767"/>
        </a:xfrm>
        <a:custGeom>
          <a:avLst/>
          <a:gdLst/>
          <a:ahLst/>
          <a:cxnLst/>
          <a:rect l="0" t="0" r="0" b="0"/>
          <a:pathLst>
            <a:path>
              <a:moveTo>
                <a:pt x="0" y="25883"/>
              </a:moveTo>
              <a:lnTo>
                <a:pt x="1106739" y="2588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7166925" y="3570188"/>
        <a:ext cx="55336" cy="55336"/>
      </dsp:txXfrm>
    </dsp:sp>
    <dsp:sp modelId="{984248C9-FB7A-45F9-A8C6-D77F3404DDBF}">
      <dsp:nvSpPr>
        <dsp:cNvPr id="0" name=""/>
        <dsp:cNvSpPr/>
      </dsp:nvSpPr>
      <dsp:spPr>
        <a:xfrm>
          <a:off x="7747963" y="2906145"/>
          <a:ext cx="2766848" cy="1383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/>
            <a:t>Componenti dell’associazione: professionisti abilitati</a:t>
          </a:r>
        </a:p>
      </dsp:txBody>
      <dsp:txXfrm>
        <a:off x="7788482" y="2946664"/>
        <a:ext cx="2685810" cy="130238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042C52-DCE1-4016-8772-9207ADF5389C}">
      <dsp:nvSpPr>
        <dsp:cNvPr id="0" name=""/>
        <dsp:cNvSpPr/>
      </dsp:nvSpPr>
      <dsp:spPr>
        <a:xfrm>
          <a:off x="0" y="0"/>
          <a:ext cx="9040041" cy="12414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/>
            <a:t>Per i compensi non soggetti a ritenuta nessuna deroga al principio di cassa</a:t>
          </a:r>
        </a:p>
      </dsp:txBody>
      <dsp:txXfrm>
        <a:off x="36361" y="36361"/>
        <a:ext cx="7700411" cy="1168736"/>
      </dsp:txXfrm>
    </dsp:sp>
    <dsp:sp modelId="{A1A52D9F-0015-4A37-9AEC-3D8B01671FBD}">
      <dsp:nvSpPr>
        <dsp:cNvPr id="0" name=""/>
        <dsp:cNvSpPr/>
      </dsp:nvSpPr>
      <dsp:spPr>
        <a:xfrm>
          <a:off x="797650" y="1448368"/>
          <a:ext cx="9040041" cy="12414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/>
            <a:t>Il disponente effettua il bonifico il 31/12/2025; il notaio riceve l’accredito il 2/1/2026</a:t>
          </a:r>
        </a:p>
      </dsp:txBody>
      <dsp:txXfrm>
        <a:off x="834011" y="1484729"/>
        <a:ext cx="7362720" cy="1168736"/>
      </dsp:txXfrm>
    </dsp:sp>
    <dsp:sp modelId="{AB5C25A3-F3D2-4AA1-A0D5-09AFA3D56B1B}">
      <dsp:nvSpPr>
        <dsp:cNvPr id="0" name=""/>
        <dsp:cNvSpPr/>
      </dsp:nvSpPr>
      <dsp:spPr>
        <a:xfrm>
          <a:off x="1595301" y="2896736"/>
          <a:ext cx="9040041" cy="12414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/>
            <a:t>Il compenso si deve dichiarare nell’anno 2026</a:t>
          </a:r>
        </a:p>
      </dsp:txBody>
      <dsp:txXfrm>
        <a:off x="1631662" y="2933097"/>
        <a:ext cx="7362720" cy="1168736"/>
      </dsp:txXfrm>
    </dsp:sp>
    <dsp:sp modelId="{09B8D831-9680-4C8E-B947-25FABB2009F7}">
      <dsp:nvSpPr>
        <dsp:cNvPr id="0" name=""/>
        <dsp:cNvSpPr/>
      </dsp:nvSpPr>
      <dsp:spPr>
        <a:xfrm>
          <a:off x="8233093" y="941439"/>
          <a:ext cx="806948" cy="80694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8414656" y="941439"/>
        <a:ext cx="443822" cy="607228"/>
      </dsp:txXfrm>
    </dsp:sp>
    <dsp:sp modelId="{051FAE4B-2238-43EF-90C1-1D2A0EF043D7}">
      <dsp:nvSpPr>
        <dsp:cNvPr id="0" name=""/>
        <dsp:cNvSpPr/>
      </dsp:nvSpPr>
      <dsp:spPr>
        <a:xfrm>
          <a:off x="9030744" y="2381531"/>
          <a:ext cx="806948" cy="80694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9212307" y="2381531"/>
        <a:ext cx="443822" cy="607228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2826B4-EEF7-4470-8795-775017D2FFDB}">
      <dsp:nvSpPr>
        <dsp:cNvPr id="0" name=""/>
        <dsp:cNvSpPr/>
      </dsp:nvSpPr>
      <dsp:spPr>
        <a:xfrm>
          <a:off x="0" y="0"/>
          <a:ext cx="8511334" cy="8962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baseline="0" dirty="0">
              <a:solidFill>
                <a:schemeClr val="bg1"/>
              </a:solidFill>
            </a:rPr>
            <a:t>La «remunerazione» delle prestazioni «tipiche»</a:t>
          </a:r>
        </a:p>
      </dsp:txBody>
      <dsp:txXfrm>
        <a:off x="26251" y="26251"/>
        <a:ext cx="7468464" cy="843758"/>
      </dsp:txXfrm>
    </dsp:sp>
    <dsp:sp modelId="{4269BED4-4322-43F6-A9B4-DA45FC7DADD3}">
      <dsp:nvSpPr>
        <dsp:cNvPr id="0" name=""/>
        <dsp:cNvSpPr/>
      </dsp:nvSpPr>
      <dsp:spPr>
        <a:xfrm>
          <a:off x="712824" y="1059217"/>
          <a:ext cx="8511334" cy="8962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baseline="0" dirty="0">
              <a:solidFill>
                <a:schemeClr val="bg1"/>
              </a:solidFill>
            </a:rPr>
            <a:t>Sono compresi i rimborsi forfetari di </a:t>
          </a:r>
          <a:r>
            <a:rPr lang="it-IT" sz="2300" kern="1200" dirty="0">
              <a:solidFill>
                <a:schemeClr val="bg1"/>
              </a:solidFill>
            </a:rPr>
            <a:t>spese forfetari</a:t>
          </a:r>
        </a:p>
      </dsp:txBody>
      <dsp:txXfrm>
        <a:off x="739075" y="1085468"/>
        <a:ext cx="7163438" cy="843758"/>
      </dsp:txXfrm>
    </dsp:sp>
    <dsp:sp modelId="{76D39BBD-9FE9-4814-B05D-5337F85EB154}">
      <dsp:nvSpPr>
        <dsp:cNvPr id="0" name=""/>
        <dsp:cNvSpPr/>
      </dsp:nvSpPr>
      <dsp:spPr>
        <a:xfrm>
          <a:off x="1415009" y="2118434"/>
          <a:ext cx="8511334" cy="8962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baseline="0" dirty="0">
              <a:solidFill>
                <a:schemeClr val="bg1"/>
              </a:solidFill>
            </a:rPr>
            <a:t>Sono compresi i rimborsi delle spese analitiche (diverse da quelle sostenute in nome e per conto)</a:t>
          </a:r>
        </a:p>
      </dsp:txBody>
      <dsp:txXfrm>
        <a:off x="1441260" y="2144685"/>
        <a:ext cx="7174077" cy="843758"/>
      </dsp:txXfrm>
    </dsp:sp>
    <dsp:sp modelId="{7A70355F-2A98-40E7-A944-06529B6A63B2}">
      <dsp:nvSpPr>
        <dsp:cNvPr id="0" name=""/>
        <dsp:cNvSpPr/>
      </dsp:nvSpPr>
      <dsp:spPr>
        <a:xfrm>
          <a:off x="2127833" y="3177651"/>
          <a:ext cx="8511334" cy="8962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baseline="0" dirty="0">
              <a:solidFill>
                <a:schemeClr val="bg1"/>
              </a:solidFill>
            </a:rPr>
            <a:t>ATTENZIONE !: Dal 1° gennaio 2025 non più</a:t>
          </a:r>
        </a:p>
      </dsp:txBody>
      <dsp:txXfrm>
        <a:off x="2154084" y="3203902"/>
        <a:ext cx="7163438" cy="843758"/>
      </dsp:txXfrm>
    </dsp:sp>
    <dsp:sp modelId="{819C9B8E-A8CB-4489-935E-4332303D331C}">
      <dsp:nvSpPr>
        <dsp:cNvPr id="0" name=""/>
        <dsp:cNvSpPr/>
      </dsp:nvSpPr>
      <dsp:spPr>
        <a:xfrm>
          <a:off x="7928764" y="686454"/>
          <a:ext cx="582569" cy="58256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600" kern="1200"/>
        </a:p>
      </dsp:txBody>
      <dsp:txXfrm>
        <a:off x="8059842" y="686454"/>
        <a:ext cx="320413" cy="438383"/>
      </dsp:txXfrm>
    </dsp:sp>
    <dsp:sp modelId="{0D0C1D8E-A6EB-4551-866A-44D2CF371076}">
      <dsp:nvSpPr>
        <dsp:cNvPr id="0" name=""/>
        <dsp:cNvSpPr/>
      </dsp:nvSpPr>
      <dsp:spPr>
        <a:xfrm>
          <a:off x="8641589" y="1745671"/>
          <a:ext cx="582569" cy="58256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600" kern="1200"/>
        </a:p>
      </dsp:txBody>
      <dsp:txXfrm>
        <a:off x="8772667" y="1745671"/>
        <a:ext cx="320413" cy="438383"/>
      </dsp:txXfrm>
    </dsp:sp>
    <dsp:sp modelId="{670F0ED1-7CBF-4E9C-B058-FF80D5820ABC}">
      <dsp:nvSpPr>
        <dsp:cNvPr id="0" name=""/>
        <dsp:cNvSpPr/>
      </dsp:nvSpPr>
      <dsp:spPr>
        <a:xfrm>
          <a:off x="9343774" y="2804888"/>
          <a:ext cx="582569" cy="58256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600" kern="1200"/>
        </a:p>
      </dsp:txBody>
      <dsp:txXfrm>
        <a:off x="9474852" y="2804888"/>
        <a:ext cx="320413" cy="43838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5D2B7-7EAA-4D5B-A4C4-E695F1127F45}">
      <dsp:nvSpPr>
        <dsp:cNvPr id="0" name=""/>
        <dsp:cNvSpPr/>
      </dsp:nvSpPr>
      <dsp:spPr>
        <a:xfrm>
          <a:off x="2183998" y="805026"/>
          <a:ext cx="2797028" cy="13985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baseline="0" dirty="0">
              <a:solidFill>
                <a:schemeClr val="bg1"/>
              </a:solidFill>
            </a:rPr>
            <a:t>Spese relative all’esecuzione dell’incarico</a:t>
          </a:r>
        </a:p>
      </dsp:txBody>
      <dsp:txXfrm>
        <a:off x="2224959" y="845987"/>
        <a:ext cx="2715106" cy="1316592"/>
      </dsp:txXfrm>
    </dsp:sp>
    <dsp:sp modelId="{70B7C1EE-0F2D-4445-8D8A-0CC96CC50C2B}">
      <dsp:nvSpPr>
        <dsp:cNvPr id="0" name=""/>
        <dsp:cNvSpPr/>
      </dsp:nvSpPr>
      <dsp:spPr>
        <a:xfrm rot="19457599">
          <a:off x="4851521" y="1060375"/>
          <a:ext cx="1377820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377820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5505986" y="1067765"/>
        <a:ext cx="68891" cy="68891"/>
      </dsp:txXfrm>
    </dsp:sp>
    <dsp:sp modelId="{37DAD407-3C3B-499C-A94A-8357A6577D8F}">
      <dsp:nvSpPr>
        <dsp:cNvPr id="0" name=""/>
        <dsp:cNvSpPr/>
      </dsp:nvSpPr>
      <dsp:spPr>
        <a:xfrm>
          <a:off x="6099837" y="881"/>
          <a:ext cx="2797028" cy="13985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baseline="0" dirty="0">
              <a:solidFill>
                <a:schemeClr val="bg1"/>
              </a:solidFill>
            </a:rPr>
            <a:t>Addebitate analiticamente al committente</a:t>
          </a:r>
        </a:p>
      </dsp:txBody>
      <dsp:txXfrm>
        <a:off x="6140798" y="41842"/>
        <a:ext cx="2715106" cy="1316592"/>
      </dsp:txXfrm>
    </dsp:sp>
    <dsp:sp modelId="{9E61D905-38A8-45A1-80C0-24CAA0492539}">
      <dsp:nvSpPr>
        <dsp:cNvPr id="0" name=""/>
        <dsp:cNvSpPr/>
      </dsp:nvSpPr>
      <dsp:spPr>
        <a:xfrm rot="2142401">
          <a:off x="4851521" y="1864520"/>
          <a:ext cx="1377820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377820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5505986" y="1871911"/>
        <a:ext cx="68891" cy="68891"/>
      </dsp:txXfrm>
    </dsp:sp>
    <dsp:sp modelId="{C74924CB-CE88-4033-9748-DA41525BCCE7}">
      <dsp:nvSpPr>
        <dsp:cNvPr id="0" name=""/>
        <dsp:cNvSpPr/>
      </dsp:nvSpPr>
      <dsp:spPr>
        <a:xfrm>
          <a:off x="6099837" y="1609172"/>
          <a:ext cx="2797028" cy="13985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baseline="0" dirty="0">
              <a:solidFill>
                <a:schemeClr val="bg1"/>
              </a:solidFill>
            </a:rPr>
            <a:t>Dal 1° gennaio 2025 non costituiscono più compensi assoggettabili ad imposizione</a:t>
          </a:r>
        </a:p>
      </dsp:txBody>
      <dsp:txXfrm>
        <a:off x="6140798" y="1650133"/>
        <a:ext cx="2715106" cy="131659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3CB2E6-DE52-42F6-912B-766F6B8C987B}">
      <dsp:nvSpPr>
        <dsp:cNvPr id="0" name=""/>
        <dsp:cNvSpPr/>
      </dsp:nvSpPr>
      <dsp:spPr>
        <a:xfrm>
          <a:off x="10034" y="1745481"/>
          <a:ext cx="2999155" cy="17994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Addebito contributo cassa di previdenza</a:t>
          </a:r>
        </a:p>
      </dsp:txBody>
      <dsp:txXfrm>
        <a:off x="62739" y="1798186"/>
        <a:ext cx="2893745" cy="1694083"/>
      </dsp:txXfrm>
    </dsp:sp>
    <dsp:sp modelId="{C59FBFE0-E9E9-490C-84E3-5E55B34EE48A}">
      <dsp:nvSpPr>
        <dsp:cNvPr id="0" name=""/>
        <dsp:cNvSpPr/>
      </dsp:nvSpPr>
      <dsp:spPr>
        <a:xfrm>
          <a:off x="3309105" y="2273333"/>
          <a:ext cx="635821" cy="7437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700" kern="1200"/>
        </a:p>
      </dsp:txBody>
      <dsp:txXfrm>
        <a:off x="3309105" y="2422091"/>
        <a:ext cx="445075" cy="446274"/>
      </dsp:txXfrm>
    </dsp:sp>
    <dsp:sp modelId="{BB6B779A-F1F4-4A65-975B-AA5191E23650}">
      <dsp:nvSpPr>
        <dsp:cNvPr id="0" name=""/>
        <dsp:cNvSpPr/>
      </dsp:nvSpPr>
      <dsp:spPr>
        <a:xfrm>
          <a:off x="4208852" y="1745481"/>
          <a:ext cx="2999155" cy="17994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Ai fini fiscali costituisce un’integrazione del compenso</a:t>
          </a:r>
        </a:p>
      </dsp:txBody>
      <dsp:txXfrm>
        <a:off x="4261557" y="1798186"/>
        <a:ext cx="2893745" cy="1694083"/>
      </dsp:txXfrm>
    </dsp:sp>
    <dsp:sp modelId="{7F101570-3C9E-44B4-892A-FB2223936B57}">
      <dsp:nvSpPr>
        <dsp:cNvPr id="0" name=""/>
        <dsp:cNvSpPr/>
      </dsp:nvSpPr>
      <dsp:spPr>
        <a:xfrm>
          <a:off x="7507924" y="2273333"/>
          <a:ext cx="635821" cy="7437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700" kern="1200"/>
        </a:p>
      </dsp:txBody>
      <dsp:txXfrm>
        <a:off x="7507924" y="2422091"/>
        <a:ext cx="445075" cy="446274"/>
      </dsp:txXfrm>
    </dsp:sp>
    <dsp:sp modelId="{CF0DFCE5-3354-4E6D-839C-EB728EAD21FE}">
      <dsp:nvSpPr>
        <dsp:cNvPr id="0" name=""/>
        <dsp:cNvSpPr/>
      </dsp:nvSpPr>
      <dsp:spPr>
        <a:xfrm>
          <a:off x="8407670" y="1745481"/>
          <a:ext cx="2999155" cy="17994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Il</a:t>
          </a:r>
          <a:r>
            <a:rPr lang="it-IT" sz="2100" kern="1200" baseline="0" dirty="0"/>
            <a:t> contributo versato alla cassa di previdenza non ha natura di spesa relativa all’esecuzione dell’incarico</a:t>
          </a:r>
          <a:endParaRPr lang="it-IT" sz="2100" kern="1200" dirty="0"/>
        </a:p>
      </dsp:txBody>
      <dsp:txXfrm>
        <a:off x="8460375" y="1798186"/>
        <a:ext cx="2893745" cy="1694083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DE7A6-38B9-46B8-9968-49935A176BAF}">
      <dsp:nvSpPr>
        <dsp:cNvPr id="0" name=""/>
        <dsp:cNvSpPr/>
      </dsp:nvSpPr>
      <dsp:spPr>
        <a:xfrm>
          <a:off x="0" y="0"/>
          <a:ext cx="8993778" cy="14202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dirty="0"/>
            <a:t>E’ irrilevante che il contributo cassa venga determinato in base agli onorari repertoriali</a:t>
          </a:r>
        </a:p>
      </dsp:txBody>
      <dsp:txXfrm>
        <a:off x="41597" y="41597"/>
        <a:ext cx="7461247" cy="1337028"/>
      </dsp:txXfrm>
    </dsp:sp>
    <dsp:sp modelId="{27271FAF-EB5B-45E9-B691-DCA065A3A6B7}">
      <dsp:nvSpPr>
        <dsp:cNvPr id="0" name=""/>
        <dsp:cNvSpPr/>
      </dsp:nvSpPr>
      <dsp:spPr>
        <a:xfrm>
          <a:off x="793568" y="1562765"/>
          <a:ext cx="8993778" cy="14202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dirty="0"/>
            <a:t>Gli onorari repertoriali sono una modalità di computo del contributo</a:t>
          </a:r>
        </a:p>
      </dsp:txBody>
      <dsp:txXfrm>
        <a:off x="835165" y="1604362"/>
        <a:ext cx="7193871" cy="1337028"/>
      </dsp:txXfrm>
    </dsp:sp>
    <dsp:sp modelId="{38AF9244-0BEC-4E1C-87D9-762114EDC6C8}">
      <dsp:nvSpPr>
        <dsp:cNvPr id="0" name=""/>
        <dsp:cNvSpPr/>
      </dsp:nvSpPr>
      <dsp:spPr>
        <a:xfrm>
          <a:off x="1587137" y="3147644"/>
          <a:ext cx="8993778" cy="14202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dirty="0"/>
            <a:t>Il contributo dovuto alla Cassa di previdenza è un costo generale dello studio (non riferibile all’esecuzione del singolo incarico)</a:t>
          </a:r>
        </a:p>
      </dsp:txBody>
      <dsp:txXfrm>
        <a:off x="1628734" y="3189241"/>
        <a:ext cx="7193871" cy="1337028"/>
      </dsp:txXfrm>
    </dsp:sp>
    <dsp:sp modelId="{9775762A-129A-482A-B50A-10F325939EFF}">
      <dsp:nvSpPr>
        <dsp:cNvPr id="0" name=""/>
        <dsp:cNvSpPr/>
      </dsp:nvSpPr>
      <dsp:spPr>
        <a:xfrm>
          <a:off x="8070633" y="949599"/>
          <a:ext cx="923144" cy="92314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8278340" y="949599"/>
        <a:ext cx="507730" cy="694666"/>
      </dsp:txXfrm>
    </dsp:sp>
    <dsp:sp modelId="{437CF924-3025-4B20-A5A8-41B4F2462EE7}">
      <dsp:nvSpPr>
        <dsp:cNvPr id="0" name=""/>
        <dsp:cNvSpPr/>
      </dsp:nvSpPr>
      <dsp:spPr>
        <a:xfrm>
          <a:off x="8864202" y="2524996"/>
          <a:ext cx="923144" cy="92314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9071909" y="2524996"/>
        <a:ext cx="507730" cy="694666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AFAAC6-35E9-421E-B956-E352C913AC2D}">
      <dsp:nvSpPr>
        <dsp:cNvPr id="0" name=""/>
        <dsp:cNvSpPr/>
      </dsp:nvSpPr>
      <dsp:spPr>
        <a:xfrm>
          <a:off x="654" y="1299013"/>
          <a:ext cx="4163240" cy="20816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400" kern="1200" dirty="0"/>
            <a:t>Addebito soggetto ad Iva e eventualmente a ritenuta d’acconto</a:t>
          </a:r>
        </a:p>
      </dsp:txBody>
      <dsp:txXfrm>
        <a:off x="61623" y="1359982"/>
        <a:ext cx="4041302" cy="1959682"/>
      </dsp:txXfrm>
    </dsp:sp>
    <dsp:sp modelId="{71213722-0A18-4714-94F1-48E5C34C5B67}">
      <dsp:nvSpPr>
        <dsp:cNvPr id="0" name=""/>
        <dsp:cNvSpPr/>
      </dsp:nvSpPr>
      <dsp:spPr>
        <a:xfrm rot="19457599">
          <a:off x="3971133" y="1701323"/>
          <a:ext cx="2050818" cy="80068"/>
        </a:xfrm>
        <a:custGeom>
          <a:avLst/>
          <a:gdLst/>
          <a:ahLst/>
          <a:cxnLst/>
          <a:rect l="0" t="0" r="0" b="0"/>
          <a:pathLst>
            <a:path>
              <a:moveTo>
                <a:pt x="0" y="40034"/>
              </a:moveTo>
              <a:lnTo>
                <a:pt x="2050818" y="4003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700" kern="1200"/>
        </a:p>
      </dsp:txBody>
      <dsp:txXfrm>
        <a:off x="4945272" y="1690087"/>
        <a:ext cx="102540" cy="102540"/>
      </dsp:txXfrm>
    </dsp:sp>
    <dsp:sp modelId="{9E31CFC5-FDF7-48C7-9B88-12F8CF5D9270}">
      <dsp:nvSpPr>
        <dsp:cNvPr id="0" name=""/>
        <dsp:cNvSpPr/>
      </dsp:nvSpPr>
      <dsp:spPr>
        <a:xfrm>
          <a:off x="5829191" y="102081"/>
          <a:ext cx="4163240" cy="20816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400" kern="1200" dirty="0"/>
            <a:t>Contributo Cassa di previdenza</a:t>
          </a:r>
        </a:p>
      </dsp:txBody>
      <dsp:txXfrm>
        <a:off x="5890160" y="163050"/>
        <a:ext cx="4041302" cy="1959682"/>
      </dsp:txXfrm>
    </dsp:sp>
    <dsp:sp modelId="{81FE01AF-DE10-4F6F-88EC-8BF24BB8BFA1}">
      <dsp:nvSpPr>
        <dsp:cNvPr id="0" name=""/>
        <dsp:cNvSpPr/>
      </dsp:nvSpPr>
      <dsp:spPr>
        <a:xfrm rot="2142401">
          <a:off x="3971133" y="2898255"/>
          <a:ext cx="2050818" cy="80068"/>
        </a:xfrm>
        <a:custGeom>
          <a:avLst/>
          <a:gdLst/>
          <a:ahLst/>
          <a:cxnLst/>
          <a:rect l="0" t="0" r="0" b="0"/>
          <a:pathLst>
            <a:path>
              <a:moveTo>
                <a:pt x="0" y="40034"/>
              </a:moveTo>
              <a:lnTo>
                <a:pt x="2050818" y="4003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700" kern="1200"/>
        </a:p>
      </dsp:txBody>
      <dsp:txXfrm>
        <a:off x="4945272" y="2887018"/>
        <a:ext cx="102540" cy="102540"/>
      </dsp:txXfrm>
    </dsp:sp>
    <dsp:sp modelId="{D1D1F6AE-5F0B-4069-9BEB-A3A3236BAB60}">
      <dsp:nvSpPr>
        <dsp:cNvPr id="0" name=""/>
        <dsp:cNvSpPr/>
      </dsp:nvSpPr>
      <dsp:spPr>
        <a:xfrm>
          <a:off x="5829191" y="2495945"/>
          <a:ext cx="4163240" cy="20816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400" kern="1200" dirty="0"/>
            <a:t>Contributo Consiglio Nazionale del Notariato</a:t>
          </a:r>
        </a:p>
      </dsp:txBody>
      <dsp:txXfrm>
        <a:off x="5890160" y="2556914"/>
        <a:ext cx="4041302" cy="1959682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D5F7E2-D23A-4F3D-B9A8-EA9AFFFF8EFD}">
      <dsp:nvSpPr>
        <dsp:cNvPr id="0" name=""/>
        <dsp:cNvSpPr/>
      </dsp:nvSpPr>
      <dsp:spPr>
        <a:xfrm>
          <a:off x="830991" y="0"/>
          <a:ext cx="9417907" cy="352463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B71DC7-D495-4041-80D4-3190E1A7867B}">
      <dsp:nvSpPr>
        <dsp:cNvPr id="0" name=""/>
        <dsp:cNvSpPr/>
      </dsp:nvSpPr>
      <dsp:spPr>
        <a:xfrm>
          <a:off x="375461" y="1057390"/>
          <a:ext cx="3323967" cy="14098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Prestazioni che qualificano l’attività</a:t>
          </a:r>
        </a:p>
      </dsp:txBody>
      <dsp:txXfrm>
        <a:off x="444284" y="1126213"/>
        <a:ext cx="3186321" cy="1272208"/>
      </dsp:txXfrm>
    </dsp:sp>
    <dsp:sp modelId="{E32528C2-D196-407D-A5AC-8984AC5B9885}">
      <dsp:nvSpPr>
        <dsp:cNvPr id="0" name=""/>
        <dsp:cNvSpPr/>
      </dsp:nvSpPr>
      <dsp:spPr>
        <a:xfrm>
          <a:off x="3877961" y="1057390"/>
          <a:ext cx="3323967" cy="14098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dirty="0">
              <a:solidFill>
                <a:schemeClr val="bg1"/>
              </a:solidFill>
            </a:rPr>
            <a:t>In </a:t>
          </a:r>
          <a:r>
            <a:rPr lang="it-IT" sz="2500" kern="1200" baseline="0" dirty="0">
              <a:solidFill>
                <a:schemeClr val="bg1"/>
              </a:solidFill>
            </a:rPr>
            <a:t>base alle regole dell’ordinamento di appartenenza</a:t>
          </a:r>
        </a:p>
      </dsp:txBody>
      <dsp:txXfrm>
        <a:off x="3946784" y="1126213"/>
        <a:ext cx="3186321" cy="1272208"/>
      </dsp:txXfrm>
    </dsp:sp>
    <dsp:sp modelId="{2A8B9629-FBB0-442A-8096-39BD7FF77BDE}">
      <dsp:nvSpPr>
        <dsp:cNvPr id="0" name=""/>
        <dsp:cNvSpPr/>
      </dsp:nvSpPr>
      <dsp:spPr>
        <a:xfrm>
          <a:off x="7380462" y="1057390"/>
          <a:ext cx="3323967" cy="14098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Esempio: Dottore commercialista di società o enti</a:t>
          </a:r>
        </a:p>
      </dsp:txBody>
      <dsp:txXfrm>
        <a:off x="7449285" y="1126213"/>
        <a:ext cx="3186321" cy="1272208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5D2B7-7EAA-4D5B-A4C4-E695F1127F45}">
      <dsp:nvSpPr>
        <dsp:cNvPr id="0" name=""/>
        <dsp:cNvSpPr/>
      </dsp:nvSpPr>
      <dsp:spPr>
        <a:xfrm>
          <a:off x="2245353" y="750678"/>
          <a:ext cx="2608196" cy="13040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baseline="0" dirty="0">
              <a:solidFill>
                <a:schemeClr val="bg1"/>
              </a:solidFill>
            </a:rPr>
            <a:t>Ingegnere «strutturista»</a:t>
          </a:r>
        </a:p>
      </dsp:txBody>
      <dsp:txXfrm>
        <a:off x="2283549" y="788874"/>
        <a:ext cx="2531804" cy="1227706"/>
      </dsp:txXfrm>
    </dsp:sp>
    <dsp:sp modelId="{70B7C1EE-0F2D-4445-8D8A-0CC96CC50C2B}">
      <dsp:nvSpPr>
        <dsp:cNvPr id="0" name=""/>
        <dsp:cNvSpPr/>
      </dsp:nvSpPr>
      <dsp:spPr>
        <a:xfrm rot="19457599">
          <a:off x="4732788" y="985963"/>
          <a:ext cx="1284801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284801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5343069" y="995679"/>
        <a:ext cx="64240" cy="64240"/>
      </dsp:txXfrm>
    </dsp:sp>
    <dsp:sp modelId="{37DAD407-3C3B-499C-A94A-8357A6577D8F}">
      <dsp:nvSpPr>
        <dsp:cNvPr id="0" name=""/>
        <dsp:cNvSpPr/>
      </dsp:nvSpPr>
      <dsp:spPr>
        <a:xfrm>
          <a:off x="5896828" y="821"/>
          <a:ext cx="2608196" cy="13040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baseline="0" dirty="0">
              <a:solidFill>
                <a:schemeClr val="bg1"/>
              </a:solidFill>
            </a:rPr>
            <a:t>Nel CDA di società di abbigliamento</a:t>
          </a:r>
        </a:p>
      </dsp:txBody>
      <dsp:txXfrm>
        <a:off x="5935024" y="39017"/>
        <a:ext cx="2531804" cy="1227706"/>
      </dsp:txXfrm>
    </dsp:sp>
    <dsp:sp modelId="{9E61D905-38A8-45A1-80C0-24CAA0492539}">
      <dsp:nvSpPr>
        <dsp:cNvPr id="0" name=""/>
        <dsp:cNvSpPr/>
      </dsp:nvSpPr>
      <dsp:spPr>
        <a:xfrm rot="2142401">
          <a:off x="4732788" y="1735819"/>
          <a:ext cx="1284801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284801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5343069" y="1745535"/>
        <a:ext cx="64240" cy="64240"/>
      </dsp:txXfrm>
    </dsp:sp>
    <dsp:sp modelId="{C74924CB-CE88-4033-9748-DA41525BCCE7}">
      <dsp:nvSpPr>
        <dsp:cNvPr id="0" name=""/>
        <dsp:cNvSpPr/>
      </dsp:nvSpPr>
      <dsp:spPr>
        <a:xfrm>
          <a:off x="5896828" y="1500534"/>
          <a:ext cx="2608196" cy="13040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baseline="0" dirty="0">
              <a:solidFill>
                <a:schemeClr val="bg1"/>
              </a:solidFill>
            </a:rPr>
            <a:t>Nel CDA di società di costruzione</a:t>
          </a:r>
        </a:p>
      </dsp:txBody>
      <dsp:txXfrm>
        <a:off x="5935024" y="1538730"/>
        <a:ext cx="2531804" cy="1227706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DF4F73-8C9C-43B8-97BD-2ECAAEC38BEA}">
      <dsp:nvSpPr>
        <dsp:cNvPr id="0" name=""/>
        <dsp:cNvSpPr/>
      </dsp:nvSpPr>
      <dsp:spPr>
        <a:xfrm>
          <a:off x="0" y="532440"/>
          <a:ext cx="10509339" cy="761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baseline="0" dirty="0">
              <a:solidFill>
                <a:schemeClr val="bg1"/>
              </a:solidFill>
            </a:rPr>
            <a:t>Attività previste dalle regole dell’ordine di appartenenza </a:t>
          </a:r>
        </a:p>
      </dsp:txBody>
      <dsp:txXfrm>
        <a:off x="37182" y="569622"/>
        <a:ext cx="10434975" cy="687306"/>
      </dsp:txXfrm>
    </dsp:sp>
    <dsp:sp modelId="{12C305F2-1907-43E9-A3FD-766689632C3B}">
      <dsp:nvSpPr>
        <dsp:cNvPr id="0" name=""/>
        <dsp:cNvSpPr/>
      </dsp:nvSpPr>
      <dsp:spPr>
        <a:xfrm>
          <a:off x="0" y="1294110"/>
          <a:ext cx="10509339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672" tIns="39370" rIns="220472" bIns="3937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400" kern="1200" baseline="0" dirty="0">
              <a:solidFill>
                <a:schemeClr val="accent2">
                  <a:lumMod val="10000"/>
                </a:schemeClr>
              </a:solidFill>
            </a:rPr>
            <a:t>I compensi sempre «attratti» nell’attività di lavoro autonomo</a:t>
          </a:r>
        </a:p>
      </dsp:txBody>
      <dsp:txXfrm>
        <a:off x="0" y="1294110"/>
        <a:ext cx="10509339" cy="513360"/>
      </dsp:txXfrm>
    </dsp:sp>
    <dsp:sp modelId="{7735B04B-CEF0-491C-864C-E72AE92FABC4}">
      <dsp:nvSpPr>
        <dsp:cNvPr id="0" name=""/>
        <dsp:cNvSpPr/>
      </dsp:nvSpPr>
      <dsp:spPr>
        <a:xfrm>
          <a:off x="0" y="1807470"/>
          <a:ext cx="10509339" cy="761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baseline="0" dirty="0">
              <a:solidFill>
                <a:schemeClr val="bg1"/>
              </a:solidFill>
            </a:rPr>
            <a:t>Attività non previste dalle regole dell’ordine di appartenenza</a:t>
          </a:r>
        </a:p>
      </dsp:txBody>
      <dsp:txXfrm>
        <a:off x="37182" y="1844652"/>
        <a:ext cx="10434975" cy="687306"/>
      </dsp:txXfrm>
    </dsp:sp>
    <dsp:sp modelId="{75D9FA09-2AFB-4C76-B2F4-F275F1030D80}">
      <dsp:nvSpPr>
        <dsp:cNvPr id="0" name=""/>
        <dsp:cNvSpPr/>
      </dsp:nvSpPr>
      <dsp:spPr>
        <a:xfrm>
          <a:off x="0" y="2569140"/>
          <a:ext cx="10509339" cy="753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672" tIns="39370" rIns="220472" bIns="3937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400" kern="1200" dirty="0"/>
            <a:t>Si deve verificare se per le prestazioni si utilizzano le competenze tecniche della propria professione</a:t>
          </a:r>
        </a:p>
      </dsp:txBody>
      <dsp:txXfrm>
        <a:off x="0" y="2569140"/>
        <a:ext cx="10509339" cy="753997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1F714-4A98-4859-8C5B-AEB1F2A2AE2F}">
      <dsp:nvSpPr>
        <dsp:cNvPr id="0" name=""/>
        <dsp:cNvSpPr/>
      </dsp:nvSpPr>
      <dsp:spPr>
        <a:xfrm>
          <a:off x="5739713" y="1970331"/>
          <a:ext cx="4495379" cy="520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063"/>
              </a:lnTo>
              <a:lnTo>
                <a:pt x="4495379" y="260063"/>
              </a:lnTo>
              <a:lnTo>
                <a:pt x="4495379" y="5201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610403-EF0E-447E-AEE5-70202EB71B6D}">
      <dsp:nvSpPr>
        <dsp:cNvPr id="0" name=""/>
        <dsp:cNvSpPr/>
      </dsp:nvSpPr>
      <dsp:spPr>
        <a:xfrm>
          <a:off x="5739713" y="1970331"/>
          <a:ext cx="1498459" cy="520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063"/>
              </a:lnTo>
              <a:lnTo>
                <a:pt x="1498459" y="260063"/>
              </a:lnTo>
              <a:lnTo>
                <a:pt x="1498459" y="5201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3A45DA-B649-41DC-8A39-D83350D5D358}">
      <dsp:nvSpPr>
        <dsp:cNvPr id="0" name=""/>
        <dsp:cNvSpPr/>
      </dsp:nvSpPr>
      <dsp:spPr>
        <a:xfrm>
          <a:off x="4241253" y="1970331"/>
          <a:ext cx="1498459" cy="520126"/>
        </a:xfrm>
        <a:custGeom>
          <a:avLst/>
          <a:gdLst/>
          <a:ahLst/>
          <a:cxnLst/>
          <a:rect l="0" t="0" r="0" b="0"/>
          <a:pathLst>
            <a:path>
              <a:moveTo>
                <a:pt x="1498459" y="0"/>
              </a:moveTo>
              <a:lnTo>
                <a:pt x="1498459" y="260063"/>
              </a:lnTo>
              <a:lnTo>
                <a:pt x="0" y="260063"/>
              </a:lnTo>
              <a:lnTo>
                <a:pt x="0" y="5201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D0F967-43CE-49BD-918C-77B8D3D81B06}">
      <dsp:nvSpPr>
        <dsp:cNvPr id="0" name=""/>
        <dsp:cNvSpPr/>
      </dsp:nvSpPr>
      <dsp:spPr>
        <a:xfrm>
          <a:off x="1244334" y="1970331"/>
          <a:ext cx="4495379" cy="520126"/>
        </a:xfrm>
        <a:custGeom>
          <a:avLst/>
          <a:gdLst/>
          <a:ahLst/>
          <a:cxnLst/>
          <a:rect l="0" t="0" r="0" b="0"/>
          <a:pathLst>
            <a:path>
              <a:moveTo>
                <a:pt x="4495379" y="0"/>
              </a:moveTo>
              <a:lnTo>
                <a:pt x="4495379" y="260063"/>
              </a:lnTo>
              <a:lnTo>
                <a:pt x="0" y="260063"/>
              </a:lnTo>
              <a:lnTo>
                <a:pt x="0" y="5201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C56666-638B-4270-BA85-A6716B1F8535}">
      <dsp:nvSpPr>
        <dsp:cNvPr id="0" name=""/>
        <dsp:cNvSpPr/>
      </dsp:nvSpPr>
      <dsp:spPr>
        <a:xfrm>
          <a:off x="4501317" y="731934"/>
          <a:ext cx="2476792" cy="12383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baseline="0" dirty="0">
              <a:solidFill>
                <a:schemeClr val="bg1"/>
              </a:solidFill>
            </a:rPr>
            <a:t>Attività previste dall’ordinamento di appartenenza</a:t>
          </a:r>
        </a:p>
      </dsp:txBody>
      <dsp:txXfrm>
        <a:off x="4501317" y="731934"/>
        <a:ext cx="2476792" cy="1238396"/>
      </dsp:txXfrm>
    </dsp:sp>
    <dsp:sp modelId="{8E04C061-9EF6-4BAB-9B80-670E9BFB1358}">
      <dsp:nvSpPr>
        <dsp:cNvPr id="0" name=""/>
        <dsp:cNvSpPr/>
      </dsp:nvSpPr>
      <dsp:spPr>
        <a:xfrm>
          <a:off x="5937" y="2490457"/>
          <a:ext cx="2476792" cy="12383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>
              <a:solidFill>
                <a:schemeClr val="bg1"/>
              </a:solidFill>
            </a:rPr>
            <a:t>SI</a:t>
          </a:r>
          <a:r>
            <a:rPr lang="it-IT" sz="2100" kern="1200" baseline="0" dirty="0">
              <a:solidFill>
                <a:schemeClr val="bg1"/>
              </a:solidFill>
            </a:rPr>
            <a:t>: compensi attratti nell’attività</a:t>
          </a:r>
        </a:p>
      </dsp:txBody>
      <dsp:txXfrm>
        <a:off x="5937" y="2490457"/>
        <a:ext cx="2476792" cy="1238396"/>
      </dsp:txXfrm>
    </dsp:sp>
    <dsp:sp modelId="{AA091939-D234-4202-80B5-2B166C9FC2EB}">
      <dsp:nvSpPr>
        <dsp:cNvPr id="0" name=""/>
        <dsp:cNvSpPr/>
      </dsp:nvSpPr>
      <dsp:spPr>
        <a:xfrm>
          <a:off x="3002857" y="2490457"/>
          <a:ext cx="2476792" cy="12383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baseline="0" dirty="0">
              <a:solidFill>
                <a:schemeClr val="bg1"/>
              </a:solidFill>
            </a:rPr>
            <a:t>NO: ulteriori verifiche</a:t>
          </a:r>
        </a:p>
      </dsp:txBody>
      <dsp:txXfrm>
        <a:off x="3002857" y="2490457"/>
        <a:ext cx="2476792" cy="1238396"/>
      </dsp:txXfrm>
    </dsp:sp>
    <dsp:sp modelId="{44237E4E-1865-4551-A6CE-0079EE10FE6A}">
      <dsp:nvSpPr>
        <dsp:cNvPr id="0" name=""/>
        <dsp:cNvSpPr/>
      </dsp:nvSpPr>
      <dsp:spPr>
        <a:xfrm>
          <a:off x="5999776" y="2490457"/>
          <a:ext cx="2476792" cy="12383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baseline="0" dirty="0">
              <a:solidFill>
                <a:schemeClr val="bg1"/>
              </a:solidFill>
            </a:rPr>
            <a:t>Se si utilizzano le competenze tecniche compensi attratti</a:t>
          </a:r>
        </a:p>
      </dsp:txBody>
      <dsp:txXfrm>
        <a:off x="5999776" y="2490457"/>
        <a:ext cx="2476792" cy="1238396"/>
      </dsp:txXfrm>
    </dsp:sp>
    <dsp:sp modelId="{0014E380-A2BD-4ED8-AD25-70195AE67833}">
      <dsp:nvSpPr>
        <dsp:cNvPr id="0" name=""/>
        <dsp:cNvSpPr/>
      </dsp:nvSpPr>
      <dsp:spPr>
        <a:xfrm>
          <a:off x="8996696" y="2490457"/>
          <a:ext cx="2476792" cy="12383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baseline="0" dirty="0">
              <a:solidFill>
                <a:schemeClr val="bg1"/>
              </a:solidFill>
            </a:rPr>
            <a:t>Se non si utilizzano competenze tecniche compensi non attratti</a:t>
          </a:r>
        </a:p>
      </dsp:txBody>
      <dsp:txXfrm>
        <a:off x="8996696" y="2490457"/>
        <a:ext cx="2476792" cy="12383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1EF30-7E70-48C2-9E31-62E547620A48}">
      <dsp:nvSpPr>
        <dsp:cNvPr id="0" name=""/>
        <dsp:cNvSpPr/>
      </dsp:nvSpPr>
      <dsp:spPr>
        <a:xfrm>
          <a:off x="9242" y="1543761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200" kern="1200" dirty="0"/>
            <a:t>L. n. 183/2011</a:t>
          </a:r>
        </a:p>
      </dsp:txBody>
      <dsp:txXfrm>
        <a:off x="57787" y="1592306"/>
        <a:ext cx="2665308" cy="1560349"/>
      </dsp:txXfrm>
    </dsp:sp>
    <dsp:sp modelId="{ADA7E183-C908-46AF-AD55-410350AB6F01}">
      <dsp:nvSpPr>
        <dsp:cNvPr id="0" name=""/>
        <dsp:cNvSpPr/>
      </dsp:nvSpPr>
      <dsp:spPr>
        <a:xfrm>
          <a:off x="3047880" y="2029943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900" kern="1200"/>
        </a:p>
      </dsp:txBody>
      <dsp:txXfrm>
        <a:off x="3047880" y="2166958"/>
        <a:ext cx="409940" cy="411044"/>
      </dsp:txXfrm>
    </dsp:sp>
    <dsp:sp modelId="{335441F6-A92E-4233-BB86-A2C69CB5A8A0}">
      <dsp:nvSpPr>
        <dsp:cNvPr id="0" name=""/>
        <dsp:cNvSpPr/>
      </dsp:nvSpPr>
      <dsp:spPr>
        <a:xfrm>
          <a:off x="3876600" y="1543761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200" kern="1200" dirty="0"/>
            <a:t>STP</a:t>
          </a:r>
        </a:p>
      </dsp:txBody>
      <dsp:txXfrm>
        <a:off x="3925145" y="1592306"/>
        <a:ext cx="2665308" cy="1560349"/>
      </dsp:txXfrm>
    </dsp:sp>
    <dsp:sp modelId="{78A49390-BE34-458F-BD02-1DC561331B89}">
      <dsp:nvSpPr>
        <dsp:cNvPr id="0" name=""/>
        <dsp:cNvSpPr/>
      </dsp:nvSpPr>
      <dsp:spPr>
        <a:xfrm>
          <a:off x="6915239" y="2029943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900" kern="1200"/>
        </a:p>
      </dsp:txBody>
      <dsp:txXfrm>
        <a:off x="6915239" y="2166958"/>
        <a:ext cx="409940" cy="411044"/>
      </dsp:txXfrm>
    </dsp:sp>
    <dsp:sp modelId="{B4910F51-0C1C-4AC9-8709-F19F90D3BBBF}">
      <dsp:nvSpPr>
        <dsp:cNvPr id="0" name=""/>
        <dsp:cNvSpPr/>
      </dsp:nvSpPr>
      <dsp:spPr>
        <a:xfrm>
          <a:off x="7743958" y="1543761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200" kern="1200" dirty="0"/>
            <a:t>Reddito d’impresa</a:t>
          </a:r>
        </a:p>
      </dsp:txBody>
      <dsp:txXfrm>
        <a:off x="7792503" y="1592306"/>
        <a:ext cx="2665308" cy="1560349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09A4F4-4215-44D0-AAEA-FCDF069C3D38}">
      <dsp:nvSpPr>
        <dsp:cNvPr id="0" name=""/>
        <dsp:cNvSpPr/>
      </dsp:nvSpPr>
      <dsp:spPr>
        <a:xfrm>
          <a:off x="853829" y="0"/>
          <a:ext cx="9676738" cy="344753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7D0A03-E5AF-412A-9672-C2FBA833A2C2}">
      <dsp:nvSpPr>
        <dsp:cNvPr id="0" name=""/>
        <dsp:cNvSpPr/>
      </dsp:nvSpPr>
      <dsp:spPr>
        <a:xfrm>
          <a:off x="12229" y="1034261"/>
          <a:ext cx="3664353" cy="13790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baseline="0" dirty="0">
              <a:solidFill>
                <a:schemeClr val="bg1"/>
              </a:solidFill>
            </a:rPr>
            <a:t>Professionisti non associati</a:t>
          </a:r>
        </a:p>
      </dsp:txBody>
      <dsp:txXfrm>
        <a:off x="79547" y="1101579"/>
        <a:ext cx="3529717" cy="1244379"/>
      </dsp:txXfrm>
    </dsp:sp>
    <dsp:sp modelId="{A4AD5087-A1A2-4685-8544-1BB5CF3FA761}">
      <dsp:nvSpPr>
        <dsp:cNvPr id="0" name=""/>
        <dsp:cNvSpPr/>
      </dsp:nvSpPr>
      <dsp:spPr>
        <a:xfrm>
          <a:off x="3860022" y="1034261"/>
          <a:ext cx="3664353" cy="13790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baseline="0" dirty="0">
              <a:solidFill>
                <a:schemeClr val="bg1"/>
              </a:solidFill>
            </a:rPr>
            <a:t>Ribaltamento costi</a:t>
          </a:r>
        </a:p>
      </dsp:txBody>
      <dsp:txXfrm>
        <a:off x="3927340" y="1101579"/>
        <a:ext cx="3529717" cy="1244379"/>
      </dsp:txXfrm>
    </dsp:sp>
    <dsp:sp modelId="{58285299-ECCF-4311-A6CC-0D7E323E3813}">
      <dsp:nvSpPr>
        <dsp:cNvPr id="0" name=""/>
        <dsp:cNvSpPr/>
      </dsp:nvSpPr>
      <dsp:spPr>
        <a:xfrm>
          <a:off x="7707815" y="1034261"/>
          <a:ext cx="3664353" cy="13790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baseline="0" dirty="0">
              <a:solidFill>
                <a:schemeClr val="bg1"/>
              </a:solidFill>
            </a:rPr>
            <a:t>Le somme percepite non sono compensi</a:t>
          </a:r>
        </a:p>
      </dsp:txBody>
      <dsp:txXfrm>
        <a:off x="7775133" y="1101579"/>
        <a:ext cx="3529717" cy="1244379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09A4F4-4215-44D0-AAEA-FCDF069C3D38}">
      <dsp:nvSpPr>
        <dsp:cNvPr id="0" name=""/>
        <dsp:cNvSpPr/>
      </dsp:nvSpPr>
      <dsp:spPr>
        <a:xfrm>
          <a:off x="858728" y="0"/>
          <a:ext cx="9732255" cy="344753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7D0A03-E5AF-412A-9672-C2FBA833A2C2}">
      <dsp:nvSpPr>
        <dsp:cNvPr id="0" name=""/>
        <dsp:cNvSpPr/>
      </dsp:nvSpPr>
      <dsp:spPr>
        <a:xfrm>
          <a:off x="12299" y="1034261"/>
          <a:ext cx="3685376" cy="13790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baseline="0" dirty="0">
              <a:solidFill>
                <a:schemeClr val="bg1"/>
              </a:solidFill>
            </a:rPr>
            <a:t>Professionisti non associati</a:t>
          </a:r>
        </a:p>
      </dsp:txBody>
      <dsp:txXfrm>
        <a:off x="79617" y="1101579"/>
        <a:ext cx="3550740" cy="1244379"/>
      </dsp:txXfrm>
    </dsp:sp>
    <dsp:sp modelId="{A4AD5087-A1A2-4685-8544-1BB5CF3FA761}">
      <dsp:nvSpPr>
        <dsp:cNvPr id="0" name=""/>
        <dsp:cNvSpPr/>
      </dsp:nvSpPr>
      <dsp:spPr>
        <a:xfrm>
          <a:off x="3905329" y="974950"/>
          <a:ext cx="3685376" cy="13790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baseline="0" dirty="0">
              <a:solidFill>
                <a:schemeClr val="bg1"/>
              </a:solidFill>
            </a:rPr>
            <a:t>Ribaltamento costi</a:t>
          </a:r>
        </a:p>
      </dsp:txBody>
      <dsp:txXfrm>
        <a:off x="3972647" y="1042268"/>
        <a:ext cx="3550740" cy="1244379"/>
      </dsp:txXfrm>
    </dsp:sp>
    <dsp:sp modelId="{58285299-ECCF-4311-A6CC-0D7E323E3813}">
      <dsp:nvSpPr>
        <dsp:cNvPr id="0" name=""/>
        <dsp:cNvSpPr/>
      </dsp:nvSpPr>
      <dsp:spPr>
        <a:xfrm>
          <a:off x="7752036" y="1034261"/>
          <a:ext cx="3685376" cy="13790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baseline="0" dirty="0">
              <a:solidFill>
                <a:schemeClr val="bg1"/>
              </a:solidFill>
            </a:rPr>
            <a:t>Le somme percepite non sono compensi</a:t>
          </a:r>
        </a:p>
      </dsp:txBody>
      <dsp:txXfrm>
        <a:off x="7819354" y="1101579"/>
        <a:ext cx="3550740" cy="1244379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B17D0-210B-407B-A005-F0EF27769276}">
      <dsp:nvSpPr>
        <dsp:cNvPr id="0" name=""/>
        <dsp:cNvSpPr/>
      </dsp:nvSpPr>
      <dsp:spPr>
        <a:xfrm>
          <a:off x="826002" y="0"/>
          <a:ext cx="9431911" cy="153902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E5AC5A-C8C3-457E-944B-5BD6082D0DB6}">
      <dsp:nvSpPr>
        <dsp:cNvPr id="0" name=""/>
        <dsp:cNvSpPr/>
      </dsp:nvSpPr>
      <dsp:spPr>
        <a:xfrm>
          <a:off x="219976" y="307460"/>
          <a:ext cx="3328910" cy="615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Autoconsumo</a:t>
          </a:r>
        </a:p>
      </dsp:txBody>
      <dsp:txXfrm>
        <a:off x="250028" y="337512"/>
        <a:ext cx="3268806" cy="555506"/>
      </dsp:txXfrm>
    </dsp:sp>
    <dsp:sp modelId="{602D9B0E-F96F-460A-9074-2CDBB1ABC53B}">
      <dsp:nvSpPr>
        <dsp:cNvPr id="0" name=""/>
        <dsp:cNvSpPr/>
      </dsp:nvSpPr>
      <dsp:spPr>
        <a:xfrm>
          <a:off x="3883728" y="307460"/>
          <a:ext cx="3328910" cy="615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Minusvalenze</a:t>
          </a:r>
        </a:p>
      </dsp:txBody>
      <dsp:txXfrm>
        <a:off x="3913780" y="337512"/>
        <a:ext cx="3268806" cy="555506"/>
      </dsp:txXfrm>
    </dsp:sp>
    <dsp:sp modelId="{B1BF2316-8126-40D4-B017-08B0A36E8EC5}">
      <dsp:nvSpPr>
        <dsp:cNvPr id="0" name=""/>
        <dsp:cNvSpPr/>
      </dsp:nvSpPr>
      <dsp:spPr>
        <a:xfrm>
          <a:off x="7547480" y="307460"/>
          <a:ext cx="3328910" cy="615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Non rilevano</a:t>
          </a:r>
        </a:p>
      </dsp:txBody>
      <dsp:txXfrm>
        <a:off x="7577532" y="337512"/>
        <a:ext cx="3268806" cy="555506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7A35A3-A6C5-4A64-B291-CD8C94F9F820}">
      <dsp:nvSpPr>
        <dsp:cNvPr id="0" name=""/>
        <dsp:cNvSpPr/>
      </dsp:nvSpPr>
      <dsp:spPr>
        <a:xfrm>
          <a:off x="0" y="27511"/>
          <a:ext cx="10908957" cy="1105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500" kern="1200" baseline="0" dirty="0">
              <a:solidFill>
                <a:schemeClr val="bg1"/>
              </a:solidFill>
            </a:rPr>
            <a:t>Beni mobili</a:t>
          </a:r>
        </a:p>
      </dsp:txBody>
      <dsp:txXfrm>
        <a:off x="53973" y="81484"/>
        <a:ext cx="10801011" cy="997704"/>
      </dsp:txXfrm>
    </dsp:sp>
    <dsp:sp modelId="{1B8DFCE2-06B4-40E2-9103-4E768F013D92}">
      <dsp:nvSpPr>
        <dsp:cNvPr id="0" name=""/>
        <dsp:cNvSpPr/>
      </dsp:nvSpPr>
      <dsp:spPr>
        <a:xfrm>
          <a:off x="0" y="1133161"/>
          <a:ext cx="10908957" cy="74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359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400" kern="1200" baseline="0" dirty="0">
              <a:solidFill>
                <a:schemeClr val="accent2">
                  <a:lumMod val="10000"/>
                </a:schemeClr>
              </a:solidFill>
            </a:rPr>
            <a:t>Solo per i beni mobili acquistati dopo il 4 luglio 2006 (</a:t>
          </a:r>
          <a:r>
            <a:rPr lang="it-IT" sz="2400" kern="1200" baseline="0" dirty="0" err="1">
              <a:solidFill>
                <a:schemeClr val="accent2">
                  <a:lumMod val="10000"/>
                </a:schemeClr>
              </a:solidFill>
            </a:rPr>
            <a:t>Ris</a:t>
          </a:r>
          <a:r>
            <a:rPr lang="it-IT" sz="2400" kern="1200" baseline="0" dirty="0">
              <a:solidFill>
                <a:schemeClr val="accent2">
                  <a:lumMod val="10000"/>
                </a:schemeClr>
              </a:solidFill>
            </a:rPr>
            <a:t>. n. 310/E del 2008)</a:t>
          </a:r>
        </a:p>
      </dsp:txBody>
      <dsp:txXfrm>
        <a:off x="0" y="1133161"/>
        <a:ext cx="10908957" cy="745200"/>
      </dsp:txXfrm>
    </dsp:sp>
    <dsp:sp modelId="{2F10E973-6BAA-455C-B51A-C70CAF7AABF5}">
      <dsp:nvSpPr>
        <dsp:cNvPr id="0" name=""/>
        <dsp:cNvSpPr/>
      </dsp:nvSpPr>
      <dsp:spPr>
        <a:xfrm>
          <a:off x="0" y="1878361"/>
          <a:ext cx="10908957" cy="1105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500" kern="1200" baseline="0" dirty="0">
              <a:solidFill>
                <a:schemeClr val="bg1"/>
              </a:solidFill>
            </a:rPr>
            <a:t>Beni immobili</a:t>
          </a:r>
        </a:p>
      </dsp:txBody>
      <dsp:txXfrm>
        <a:off x="53973" y="1932334"/>
        <a:ext cx="10801011" cy="997704"/>
      </dsp:txXfrm>
    </dsp:sp>
    <dsp:sp modelId="{8917035A-CF68-46BA-8480-B32D27627342}">
      <dsp:nvSpPr>
        <dsp:cNvPr id="0" name=""/>
        <dsp:cNvSpPr/>
      </dsp:nvSpPr>
      <dsp:spPr>
        <a:xfrm>
          <a:off x="0" y="2984011"/>
          <a:ext cx="10908957" cy="74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359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400" kern="1200" baseline="0" dirty="0">
              <a:solidFill>
                <a:srgbClr val="002060"/>
              </a:solidFill>
            </a:rPr>
            <a:t>Solo se acquistati nel triennio 2007/2009 o fino al 14 giugno 1990</a:t>
          </a:r>
        </a:p>
      </dsp:txBody>
      <dsp:txXfrm>
        <a:off x="0" y="2984011"/>
        <a:ext cx="10908957" cy="745200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7E3EC-6783-4333-96A9-EFC6A8CB8C0C}">
      <dsp:nvSpPr>
        <dsp:cNvPr id="0" name=""/>
        <dsp:cNvSpPr/>
      </dsp:nvSpPr>
      <dsp:spPr>
        <a:xfrm>
          <a:off x="0" y="0"/>
          <a:ext cx="9694493" cy="13422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dirty="0">
              <a:solidFill>
                <a:schemeClr val="bg1"/>
              </a:solidFill>
            </a:rPr>
            <a:t>Beni </a:t>
          </a:r>
          <a:r>
            <a:rPr lang="it-IT" sz="2500" kern="1200" baseline="0" dirty="0">
              <a:solidFill>
                <a:schemeClr val="bg1"/>
              </a:solidFill>
            </a:rPr>
            <a:t>Immobili: si applica un «doppio binario»</a:t>
          </a:r>
        </a:p>
      </dsp:txBody>
      <dsp:txXfrm>
        <a:off x="39314" y="39314"/>
        <a:ext cx="8246079" cy="1263641"/>
      </dsp:txXfrm>
    </dsp:sp>
    <dsp:sp modelId="{E98AAEB1-DCF2-446E-97D1-8F91B997F508}">
      <dsp:nvSpPr>
        <dsp:cNvPr id="0" name=""/>
        <dsp:cNvSpPr/>
      </dsp:nvSpPr>
      <dsp:spPr>
        <a:xfrm>
          <a:off x="855396" y="1565981"/>
          <a:ext cx="9694493" cy="13422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Ben</a:t>
          </a:r>
          <a:r>
            <a:rPr lang="it-IT" sz="2500" kern="1200" dirty="0">
              <a:solidFill>
                <a:schemeClr val="bg1"/>
              </a:solidFill>
            </a:rPr>
            <a:t>i </a:t>
          </a:r>
          <a:r>
            <a:rPr lang="it-IT" sz="2500" kern="1200" baseline="0" dirty="0">
              <a:solidFill>
                <a:schemeClr val="bg1"/>
              </a:solidFill>
            </a:rPr>
            <a:t>immobili acquistati nel triennio 2007/2009: potenzialmente </a:t>
          </a:r>
          <a:r>
            <a:rPr lang="it-IT" sz="2500" kern="1200" baseline="0" dirty="0" err="1">
              <a:solidFill>
                <a:schemeClr val="bg1"/>
              </a:solidFill>
            </a:rPr>
            <a:t>plusvalenti</a:t>
          </a:r>
          <a:endParaRPr lang="it-IT" sz="2500" kern="1200" baseline="0" dirty="0">
            <a:solidFill>
              <a:schemeClr val="bg1"/>
            </a:solidFill>
          </a:endParaRPr>
        </a:p>
      </dsp:txBody>
      <dsp:txXfrm>
        <a:off x="894710" y="1605295"/>
        <a:ext cx="7887993" cy="1263641"/>
      </dsp:txXfrm>
    </dsp:sp>
    <dsp:sp modelId="{E152011A-78A6-4D40-912A-FF8D1FEF5025}">
      <dsp:nvSpPr>
        <dsp:cNvPr id="0" name=""/>
        <dsp:cNvSpPr/>
      </dsp:nvSpPr>
      <dsp:spPr>
        <a:xfrm>
          <a:off x="1710793" y="3131963"/>
          <a:ext cx="9694493" cy="13422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Beni immobili acquistati in altro periodo: si applica l’art. 67 del TUIR: rileva il periodo di osservazione di 5 anni, ma siamo al di fuori del reddito di lavoro autonomo</a:t>
          </a:r>
        </a:p>
      </dsp:txBody>
      <dsp:txXfrm>
        <a:off x="1750107" y="3171277"/>
        <a:ext cx="7887993" cy="1263641"/>
      </dsp:txXfrm>
    </dsp:sp>
    <dsp:sp modelId="{9AEEB7F8-F2A2-4224-B03F-76514E57CB04}">
      <dsp:nvSpPr>
        <dsp:cNvPr id="0" name=""/>
        <dsp:cNvSpPr/>
      </dsp:nvSpPr>
      <dsp:spPr>
        <a:xfrm>
          <a:off x="8822018" y="1017888"/>
          <a:ext cx="872475" cy="87247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9018325" y="1017888"/>
        <a:ext cx="479861" cy="656537"/>
      </dsp:txXfrm>
    </dsp:sp>
    <dsp:sp modelId="{6788AD7D-5DD3-490C-B4B7-A34D9AA3995B}">
      <dsp:nvSpPr>
        <dsp:cNvPr id="0" name=""/>
        <dsp:cNvSpPr/>
      </dsp:nvSpPr>
      <dsp:spPr>
        <a:xfrm>
          <a:off x="9677415" y="2574921"/>
          <a:ext cx="872475" cy="87247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9873722" y="2574921"/>
        <a:ext cx="479861" cy="656537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CC81E7-789B-4D80-9A98-F5D3FC37D4A8}">
      <dsp:nvSpPr>
        <dsp:cNvPr id="0" name=""/>
        <dsp:cNvSpPr/>
      </dsp:nvSpPr>
      <dsp:spPr>
        <a:xfrm>
          <a:off x="0" y="175571"/>
          <a:ext cx="10760676" cy="10073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100" kern="1200" baseline="0" dirty="0">
              <a:solidFill>
                <a:schemeClr val="bg1"/>
              </a:solidFill>
            </a:rPr>
            <a:t>Plusvalenze e minusvalenze</a:t>
          </a:r>
        </a:p>
      </dsp:txBody>
      <dsp:txXfrm>
        <a:off x="49176" y="224747"/>
        <a:ext cx="10662324" cy="909018"/>
      </dsp:txXfrm>
    </dsp:sp>
    <dsp:sp modelId="{BDB0C7E8-239C-46A2-A1F4-D03096A6B39E}">
      <dsp:nvSpPr>
        <dsp:cNvPr id="0" name=""/>
        <dsp:cNvSpPr/>
      </dsp:nvSpPr>
      <dsp:spPr>
        <a:xfrm>
          <a:off x="0" y="1182941"/>
          <a:ext cx="10760676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651" tIns="52070" rIns="291592" bIns="5207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3200" kern="1200" baseline="0" dirty="0">
              <a:solidFill>
                <a:srgbClr val="002060"/>
              </a:solidFill>
            </a:rPr>
            <a:t>Rilevano in base al principio di cassa</a:t>
          </a:r>
        </a:p>
      </dsp:txBody>
      <dsp:txXfrm>
        <a:off x="0" y="1182941"/>
        <a:ext cx="10760676" cy="678960"/>
      </dsp:txXfrm>
    </dsp:sp>
    <dsp:sp modelId="{9FA9D4A5-4734-4AE5-884B-6E90384A8527}">
      <dsp:nvSpPr>
        <dsp:cNvPr id="0" name=""/>
        <dsp:cNvSpPr/>
      </dsp:nvSpPr>
      <dsp:spPr>
        <a:xfrm>
          <a:off x="0" y="1861902"/>
          <a:ext cx="10760676" cy="10073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100" kern="1200" baseline="0" dirty="0">
              <a:solidFill>
                <a:schemeClr val="bg1"/>
              </a:solidFill>
            </a:rPr>
            <a:t>Rateazione</a:t>
          </a:r>
        </a:p>
      </dsp:txBody>
      <dsp:txXfrm>
        <a:off x="49176" y="1911078"/>
        <a:ext cx="10662324" cy="909018"/>
      </dsp:txXfrm>
    </dsp:sp>
    <dsp:sp modelId="{393DFB94-D714-43C0-A6E0-9B48B4DA2355}">
      <dsp:nvSpPr>
        <dsp:cNvPr id="0" name=""/>
        <dsp:cNvSpPr/>
      </dsp:nvSpPr>
      <dsp:spPr>
        <a:xfrm>
          <a:off x="0" y="2869272"/>
          <a:ext cx="10760676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651" tIns="52070" rIns="291592" bIns="52070" numCol="1" spcCol="1270" anchor="t" anchorCtr="0">
          <a:noAutofit/>
        </a:bodyPr>
        <a:lstStyle/>
        <a:p>
          <a:pPr marL="285750" lvl="1" indent="-285750" algn="just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3200" kern="1200" baseline="0" dirty="0">
              <a:solidFill>
                <a:srgbClr val="002060"/>
              </a:solidFill>
            </a:rPr>
            <a:t>Rilevando il principio di cassa non sono mai rateizzabili</a:t>
          </a:r>
        </a:p>
      </dsp:txBody>
      <dsp:txXfrm>
        <a:off x="0" y="2869272"/>
        <a:ext cx="10760676" cy="678960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521E4-6E82-47B3-ADFD-0B01C107D906}">
      <dsp:nvSpPr>
        <dsp:cNvPr id="0" name=""/>
        <dsp:cNvSpPr/>
      </dsp:nvSpPr>
      <dsp:spPr>
        <a:xfrm>
          <a:off x="806186" y="0"/>
          <a:ext cx="9136782" cy="358537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7B64A6-E1E8-4399-84B0-95F4964583AF}">
      <dsp:nvSpPr>
        <dsp:cNvPr id="0" name=""/>
        <dsp:cNvSpPr/>
      </dsp:nvSpPr>
      <dsp:spPr>
        <a:xfrm>
          <a:off x="364253" y="1075611"/>
          <a:ext cx="3224746" cy="14341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baseline="0" dirty="0">
              <a:solidFill>
                <a:schemeClr val="bg1"/>
              </a:solidFill>
            </a:rPr>
            <a:t>Cessione del contratto di leasing avente ad oggetto beni mobili e immobili</a:t>
          </a:r>
        </a:p>
      </dsp:txBody>
      <dsp:txXfrm>
        <a:off x="434262" y="1145620"/>
        <a:ext cx="3084728" cy="1294130"/>
      </dsp:txXfrm>
    </dsp:sp>
    <dsp:sp modelId="{F0FB3ED0-0994-477A-9B20-E2AFD057BE5D}">
      <dsp:nvSpPr>
        <dsp:cNvPr id="0" name=""/>
        <dsp:cNvSpPr/>
      </dsp:nvSpPr>
      <dsp:spPr>
        <a:xfrm>
          <a:off x="3762204" y="1075611"/>
          <a:ext cx="3224746" cy="14341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baseline="0" dirty="0">
              <a:solidFill>
                <a:schemeClr val="bg1"/>
              </a:solidFill>
            </a:rPr>
            <a:t>Valore normale al netto del prezzo di riscatto e dei canoni residui attualizzati alla data della cessione</a:t>
          </a:r>
        </a:p>
      </dsp:txBody>
      <dsp:txXfrm>
        <a:off x="3832213" y="1145620"/>
        <a:ext cx="3084728" cy="1294130"/>
      </dsp:txXfrm>
    </dsp:sp>
    <dsp:sp modelId="{1F86D2F3-3AAA-47E4-AB9B-9BD1384C9384}">
      <dsp:nvSpPr>
        <dsp:cNvPr id="0" name=""/>
        <dsp:cNvSpPr/>
      </dsp:nvSpPr>
      <dsp:spPr>
        <a:xfrm>
          <a:off x="7160155" y="1075611"/>
          <a:ext cx="3224746" cy="14341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baseline="0" dirty="0">
              <a:solidFill>
                <a:schemeClr val="bg1"/>
              </a:solidFill>
            </a:rPr>
            <a:t>Sopravvenienza attiva</a:t>
          </a:r>
        </a:p>
      </dsp:txBody>
      <dsp:txXfrm>
        <a:off x="7230164" y="1145620"/>
        <a:ext cx="3084728" cy="1294130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919E34-5112-4F3D-A4AE-7532E7731D1A}">
      <dsp:nvSpPr>
        <dsp:cNvPr id="0" name=""/>
        <dsp:cNvSpPr/>
      </dsp:nvSpPr>
      <dsp:spPr>
        <a:xfrm>
          <a:off x="0" y="417515"/>
          <a:ext cx="10223809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B5AD96-834E-4426-8CF7-0569E8585C7D}">
      <dsp:nvSpPr>
        <dsp:cNvPr id="0" name=""/>
        <dsp:cNvSpPr/>
      </dsp:nvSpPr>
      <dsp:spPr>
        <a:xfrm>
          <a:off x="511190" y="4235"/>
          <a:ext cx="7156666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505" tIns="0" rIns="27050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baseline="0" dirty="0">
              <a:solidFill>
                <a:schemeClr val="bg1"/>
              </a:solidFill>
            </a:rPr>
            <a:t>Dal 1° gennaio 2024</a:t>
          </a:r>
        </a:p>
      </dsp:txBody>
      <dsp:txXfrm>
        <a:off x="551539" y="44584"/>
        <a:ext cx="7075968" cy="745862"/>
      </dsp:txXfrm>
    </dsp:sp>
    <dsp:sp modelId="{F5334CD0-1CD1-4C41-9D1D-8AA9FC2C40BB}">
      <dsp:nvSpPr>
        <dsp:cNvPr id="0" name=""/>
        <dsp:cNvSpPr/>
      </dsp:nvSpPr>
      <dsp:spPr>
        <a:xfrm>
          <a:off x="0" y="1687596"/>
          <a:ext cx="10223809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5455E4-7ADB-4656-8774-69AEC675628C}">
      <dsp:nvSpPr>
        <dsp:cNvPr id="0" name=""/>
        <dsp:cNvSpPr/>
      </dsp:nvSpPr>
      <dsp:spPr>
        <a:xfrm>
          <a:off x="543850" y="1252544"/>
          <a:ext cx="7156666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505" tIns="0" rIns="27050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baseline="0" dirty="0">
              <a:solidFill>
                <a:schemeClr val="bg1"/>
              </a:solidFill>
            </a:rPr>
            <a:t>Rilevano le sopravvenienza attive</a:t>
          </a:r>
        </a:p>
      </dsp:txBody>
      <dsp:txXfrm>
        <a:off x="584199" y="1292893"/>
        <a:ext cx="7075968" cy="745862"/>
      </dsp:txXfrm>
    </dsp:sp>
    <dsp:sp modelId="{3118D327-9E21-4C54-B2DC-3E6731E601F1}">
      <dsp:nvSpPr>
        <dsp:cNvPr id="0" name=""/>
        <dsp:cNvSpPr/>
      </dsp:nvSpPr>
      <dsp:spPr>
        <a:xfrm>
          <a:off x="0" y="2957676"/>
          <a:ext cx="10223809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EE5D1F-AF44-46F1-AA79-6DF8A55ECB7D}">
      <dsp:nvSpPr>
        <dsp:cNvPr id="0" name=""/>
        <dsp:cNvSpPr/>
      </dsp:nvSpPr>
      <dsp:spPr>
        <a:xfrm>
          <a:off x="511190" y="2544396"/>
          <a:ext cx="7156666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505" tIns="0" rIns="27050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baseline="0" dirty="0">
              <a:solidFill>
                <a:schemeClr val="bg1"/>
              </a:solidFill>
            </a:rPr>
            <a:t>Rilevano le sopravvenienze passive</a:t>
          </a:r>
        </a:p>
      </dsp:txBody>
      <dsp:txXfrm>
        <a:off x="551539" y="2584745"/>
        <a:ext cx="7075968" cy="745862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E4D743-EF3F-4FE5-A0F6-0D75290FFEC1}">
      <dsp:nvSpPr>
        <dsp:cNvPr id="0" name=""/>
        <dsp:cNvSpPr/>
      </dsp:nvSpPr>
      <dsp:spPr>
        <a:xfrm>
          <a:off x="821106" y="0"/>
          <a:ext cx="9305873" cy="3496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01F95C-9FCD-4A11-9444-A265E13DDC37}">
      <dsp:nvSpPr>
        <dsp:cNvPr id="0" name=""/>
        <dsp:cNvSpPr/>
      </dsp:nvSpPr>
      <dsp:spPr>
        <a:xfrm>
          <a:off x="11760" y="1049088"/>
          <a:ext cx="3523915" cy="1398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baseline="0" dirty="0">
              <a:solidFill>
                <a:schemeClr val="bg1"/>
              </a:solidFill>
            </a:rPr>
            <a:t>Corrispettivi cessione clientela</a:t>
          </a:r>
        </a:p>
      </dsp:txBody>
      <dsp:txXfrm>
        <a:off x="80043" y="1117371"/>
        <a:ext cx="3387349" cy="1262219"/>
      </dsp:txXfrm>
    </dsp:sp>
    <dsp:sp modelId="{33F5B954-280B-4BC7-AD57-2C9036AEFB32}">
      <dsp:nvSpPr>
        <dsp:cNvPr id="0" name=""/>
        <dsp:cNvSpPr/>
      </dsp:nvSpPr>
      <dsp:spPr>
        <a:xfrm>
          <a:off x="3712085" y="1049088"/>
          <a:ext cx="3523915" cy="1398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baseline="0" dirty="0">
              <a:solidFill>
                <a:schemeClr val="bg1"/>
              </a:solidFill>
            </a:rPr>
            <a:t>Concorrono a formare il reddito</a:t>
          </a:r>
        </a:p>
      </dsp:txBody>
      <dsp:txXfrm>
        <a:off x="3780368" y="1117371"/>
        <a:ext cx="3387349" cy="1262219"/>
      </dsp:txXfrm>
    </dsp:sp>
    <dsp:sp modelId="{9913A269-BBA6-4FCB-B07E-E1ACCD0CD115}">
      <dsp:nvSpPr>
        <dsp:cNvPr id="0" name=""/>
        <dsp:cNvSpPr/>
      </dsp:nvSpPr>
      <dsp:spPr>
        <a:xfrm>
          <a:off x="7412410" y="1049088"/>
          <a:ext cx="3523915" cy="1398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baseline="0" dirty="0">
              <a:solidFill>
                <a:schemeClr val="bg1"/>
              </a:solidFill>
            </a:rPr>
            <a:t>Principio</a:t>
          </a:r>
          <a:r>
            <a:rPr lang="it-IT" sz="3100" kern="1200" dirty="0">
              <a:solidFill>
                <a:schemeClr val="bg1"/>
              </a:solidFill>
            </a:rPr>
            <a:t> di cassa</a:t>
          </a:r>
        </a:p>
      </dsp:txBody>
      <dsp:txXfrm>
        <a:off x="7480693" y="1117371"/>
        <a:ext cx="3387349" cy="1262219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5D2B7-7EAA-4D5B-A4C4-E695F1127F45}">
      <dsp:nvSpPr>
        <dsp:cNvPr id="0" name=""/>
        <dsp:cNvSpPr/>
      </dsp:nvSpPr>
      <dsp:spPr>
        <a:xfrm>
          <a:off x="1537839" y="1120218"/>
          <a:ext cx="4393922" cy="18632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Disposizioni modificate dal </a:t>
          </a:r>
          <a:r>
            <a:rPr lang="it-IT" sz="2400" kern="1200" baseline="0" dirty="0" err="1">
              <a:solidFill>
                <a:schemeClr val="bg1"/>
              </a:solidFill>
            </a:rPr>
            <a:t>D.Lgs</a:t>
          </a:r>
          <a:r>
            <a:rPr lang="it-IT" sz="2400" kern="1200" baseline="0" dirty="0">
              <a:solidFill>
                <a:schemeClr val="bg1"/>
              </a:solidFill>
            </a:rPr>
            <a:t> n. 192/2024</a:t>
          </a:r>
        </a:p>
      </dsp:txBody>
      <dsp:txXfrm>
        <a:off x="1592411" y="1174790"/>
        <a:ext cx="4284778" cy="1754068"/>
      </dsp:txXfrm>
    </dsp:sp>
    <dsp:sp modelId="{70B7C1EE-0F2D-4445-8D8A-0CC96CC50C2B}">
      <dsp:nvSpPr>
        <dsp:cNvPr id="0" name=""/>
        <dsp:cNvSpPr/>
      </dsp:nvSpPr>
      <dsp:spPr>
        <a:xfrm rot="18289469">
          <a:off x="5558512" y="1310247"/>
          <a:ext cx="1740351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740351" y="272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6385178" y="1293984"/>
        <a:ext cx="87017" cy="87017"/>
      </dsp:txXfrm>
    </dsp:sp>
    <dsp:sp modelId="{37DAD407-3C3B-499C-A94A-8357A6577D8F}">
      <dsp:nvSpPr>
        <dsp:cNvPr id="0" name=""/>
        <dsp:cNvSpPr/>
      </dsp:nvSpPr>
      <dsp:spPr>
        <a:xfrm>
          <a:off x="6925614" y="2003"/>
          <a:ext cx="2484631" cy="12423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baseline="0" dirty="0">
              <a:solidFill>
                <a:schemeClr val="bg1"/>
              </a:solidFill>
            </a:rPr>
            <a:t>Non ne fanno menzione</a:t>
          </a:r>
        </a:p>
      </dsp:txBody>
      <dsp:txXfrm>
        <a:off x="6962000" y="38389"/>
        <a:ext cx="2411859" cy="1169543"/>
      </dsp:txXfrm>
    </dsp:sp>
    <dsp:sp modelId="{9E61D905-38A8-45A1-80C0-24CAA0492539}">
      <dsp:nvSpPr>
        <dsp:cNvPr id="0" name=""/>
        <dsp:cNvSpPr/>
      </dsp:nvSpPr>
      <dsp:spPr>
        <a:xfrm>
          <a:off x="5931761" y="2024578"/>
          <a:ext cx="993852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993852" y="272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6403841" y="2026978"/>
        <a:ext cx="49692" cy="49692"/>
      </dsp:txXfrm>
    </dsp:sp>
    <dsp:sp modelId="{C74924CB-CE88-4033-9748-DA41525BCCE7}">
      <dsp:nvSpPr>
        <dsp:cNvPr id="0" name=""/>
        <dsp:cNvSpPr/>
      </dsp:nvSpPr>
      <dsp:spPr>
        <a:xfrm>
          <a:off x="6925614" y="1430667"/>
          <a:ext cx="2484631" cy="12423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baseline="0" dirty="0">
              <a:solidFill>
                <a:schemeClr val="bg1"/>
              </a:solidFill>
            </a:rPr>
            <a:t>I proventi percepiti per la cessione della clientela</a:t>
          </a:r>
        </a:p>
      </dsp:txBody>
      <dsp:txXfrm>
        <a:off x="6962000" y="1467053"/>
        <a:ext cx="2411859" cy="1169543"/>
      </dsp:txXfrm>
    </dsp:sp>
    <dsp:sp modelId="{F3045913-E322-441E-84DD-05EDEFBA6F62}">
      <dsp:nvSpPr>
        <dsp:cNvPr id="0" name=""/>
        <dsp:cNvSpPr/>
      </dsp:nvSpPr>
      <dsp:spPr>
        <a:xfrm rot="3310531">
          <a:off x="5558512" y="2738910"/>
          <a:ext cx="1740351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740351" y="272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6385178" y="2722647"/>
        <a:ext cx="87017" cy="87017"/>
      </dsp:txXfrm>
    </dsp:sp>
    <dsp:sp modelId="{C34FEFAD-7BD6-4191-A203-DF0B1E45B40E}">
      <dsp:nvSpPr>
        <dsp:cNvPr id="0" name=""/>
        <dsp:cNvSpPr/>
      </dsp:nvSpPr>
      <dsp:spPr>
        <a:xfrm>
          <a:off x="6925614" y="2859330"/>
          <a:ext cx="2484631" cy="12423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baseline="0" dirty="0">
              <a:solidFill>
                <a:schemeClr val="bg1"/>
              </a:solidFill>
            </a:rPr>
            <a:t>Concorrono alla determinazione del reddito in base al principio di onnicomprensività</a:t>
          </a:r>
        </a:p>
      </dsp:txBody>
      <dsp:txXfrm>
        <a:off x="6962000" y="2895716"/>
        <a:ext cx="2411859" cy="11695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7751E5-94F4-4974-B0B5-D9F332B94729}">
      <dsp:nvSpPr>
        <dsp:cNvPr id="0" name=""/>
        <dsp:cNvSpPr/>
      </dsp:nvSpPr>
      <dsp:spPr>
        <a:xfrm>
          <a:off x="0" y="25657"/>
          <a:ext cx="10091058" cy="1375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5600" kern="1200" dirty="0"/>
            <a:t>Reddito di lavoro autonomo</a:t>
          </a:r>
        </a:p>
      </dsp:txBody>
      <dsp:txXfrm>
        <a:off x="67167" y="92824"/>
        <a:ext cx="9956724" cy="1241586"/>
      </dsp:txXfrm>
    </dsp:sp>
    <dsp:sp modelId="{7B2CCCE3-9A5C-4BF4-9DB1-733EF66F8E3C}">
      <dsp:nvSpPr>
        <dsp:cNvPr id="0" name=""/>
        <dsp:cNvSpPr/>
      </dsp:nvSpPr>
      <dsp:spPr>
        <a:xfrm>
          <a:off x="0" y="1401577"/>
          <a:ext cx="10091058" cy="927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391" tIns="71120" rIns="398272" bIns="71120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4400" kern="1200" dirty="0"/>
            <a:t>Principio di cassa</a:t>
          </a:r>
        </a:p>
      </dsp:txBody>
      <dsp:txXfrm>
        <a:off x="0" y="1401577"/>
        <a:ext cx="10091058" cy="927360"/>
      </dsp:txXfrm>
    </dsp:sp>
    <dsp:sp modelId="{88B81CB5-843F-4B0D-BE0C-9DF7E03F80D0}">
      <dsp:nvSpPr>
        <dsp:cNvPr id="0" name=""/>
        <dsp:cNvSpPr/>
      </dsp:nvSpPr>
      <dsp:spPr>
        <a:xfrm>
          <a:off x="0" y="2328937"/>
          <a:ext cx="10091058" cy="1375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5600" kern="1200" dirty="0"/>
            <a:t>Reddito d’impresa</a:t>
          </a:r>
        </a:p>
      </dsp:txBody>
      <dsp:txXfrm>
        <a:off x="67167" y="2396104"/>
        <a:ext cx="9956724" cy="1241586"/>
      </dsp:txXfrm>
    </dsp:sp>
    <dsp:sp modelId="{13F6AC68-A36F-4A27-B9E3-5A1CCA9EF22C}">
      <dsp:nvSpPr>
        <dsp:cNvPr id="0" name=""/>
        <dsp:cNvSpPr/>
      </dsp:nvSpPr>
      <dsp:spPr>
        <a:xfrm>
          <a:off x="0" y="3704858"/>
          <a:ext cx="10091058" cy="927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391" tIns="71120" rIns="398272" bIns="71120" numCol="1" spcCol="1270" anchor="t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4400" kern="1200" dirty="0"/>
            <a:t>Principio di competenza</a:t>
          </a:r>
        </a:p>
      </dsp:txBody>
      <dsp:txXfrm>
        <a:off x="0" y="3704858"/>
        <a:ext cx="10091058" cy="927360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8701A-47B2-4C62-9049-E64A9F57E442}">
      <dsp:nvSpPr>
        <dsp:cNvPr id="0" name=""/>
        <dsp:cNvSpPr/>
      </dsp:nvSpPr>
      <dsp:spPr>
        <a:xfrm>
          <a:off x="0" y="0"/>
          <a:ext cx="8938260" cy="14417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baseline="0" dirty="0">
              <a:solidFill>
                <a:schemeClr val="bg1"/>
              </a:solidFill>
            </a:rPr>
            <a:t>Canoni di locazione finanziaria</a:t>
          </a:r>
        </a:p>
      </dsp:txBody>
      <dsp:txXfrm>
        <a:off x="42227" y="42227"/>
        <a:ext cx="7382527" cy="1357268"/>
      </dsp:txXfrm>
    </dsp:sp>
    <dsp:sp modelId="{C79FD1A7-6F08-47AB-8DAE-56C23818F270}">
      <dsp:nvSpPr>
        <dsp:cNvPr id="0" name=""/>
        <dsp:cNvSpPr/>
      </dsp:nvSpPr>
      <dsp:spPr>
        <a:xfrm>
          <a:off x="788669" y="1576735"/>
          <a:ext cx="8938260" cy="14417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baseline="0" dirty="0">
              <a:solidFill>
                <a:schemeClr val="bg1"/>
              </a:solidFill>
            </a:rPr>
            <a:t>Sono deducibili nel periodo d’imposta in cui maturano</a:t>
          </a:r>
        </a:p>
      </dsp:txBody>
      <dsp:txXfrm>
        <a:off x="830896" y="1618962"/>
        <a:ext cx="7128016" cy="1357268"/>
      </dsp:txXfrm>
    </dsp:sp>
    <dsp:sp modelId="{EACFDD40-A658-4B60-9DA6-CA21C04F1FEF}">
      <dsp:nvSpPr>
        <dsp:cNvPr id="0" name=""/>
        <dsp:cNvSpPr/>
      </dsp:nvSpPr>
      <dsp:spPr>
        <a:xfrm>
          <a:off x="1577339" y="3136948"/>
          <a:ext cx="8938260" cy="14417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baseline="0" dirty="0">
              <a:solidFill>
                <a:schemeClr val="bg1"/>
              </a:solidFill>
            </a:rPr>
            <a:t>Si applica il principio di competenza: disposizione antielusiva per evitare gli effetti del </a:t>
          </a:r>
          <a:r>
            <a:rPr lang="it-IT" sz="2700" kern="1200" baseline="0" dirty="0" err="1">
              <a:solidFill>
                <a:schemeClr val="bg1"/>
              </a:solidFill>
            </a:rPr>
            <a:t>maxicanone</a:t>
          </a:r>
          <a:endParaRPr lang="it-IT" sz="2700" kern="1200" baseline="0" dirty="0">
            <a:solidFill>
              <a:schemeClr val="bg1"/>
            </a:solidFill>
          </a:endParaRPr>
        </a:p>
      </dsp:txBody>
      <dsp:txXfrm>
        <a:off x="1619566" y="3179175"/>
        <a:ext cx="7128016" cy="1357268"/>
      </dsp:txXfrm>
    </dsp:sp>
    <dsp:sp modelId="{6791EA2F-AEDB-4ECF-8B2E-52059617BBAC}">
      <dsp:nvSpPr>
        <dsp:cNvPr id="0" name=""/>
        <dsp:cNvSpPr/>
      </dsp:nvSpPr>
      <dsp:spPr>
        <a:xfrm>
          <a:off x="8001140" y="988021"/>
          <a:ext cx="937119" cy="93711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8211992" y="988021"/>
        <a:ext cx="515415" cy="705182"/>
      </dsp:txXfrm>
    </dsp:sp>
    <dsp:sp modelId="{9F7F31BA-F4E5-44F4-863F-1B5E95F8559B}">
      <dsp:nvSpPr>
        <dsp:cNvPr id="0" name=""/>
        <dsp:cNvSpPr/>
      </dsp:nvSpPr>
      <dsp:spPr>
        <a:xfrm>
          <a:off x="8789810" y="2538575"/>
          <a:ext cx="937119" cy="93711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9000662" y="2538575"/>
        <a:ext cx="515415" cy="705182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BF872-BD65-443C-B4A3-ED133260C383}">
      <dsp:nvSpPr>
        <dsp:cNvPr id="0" name=""/>
        <dsp:cNvSpPr/>
      </dsp:nvSpPr>
      <dsp:spPr>
        <a:xfrm>
          <a:off x="0" y="136085"/>
          <a:ext cx="10798567" cy="761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baseline="0" dirty="0">
              <a:solidFill>
                <a:schemeClr val="bg1"/>
              </a:solidFill>
            </a:rPr>
            <a:t>Leasing di beni mobili strumentali</a:t>
          </a:r>
        </a:p>
      </dsp:txBody>
      <dsp:txXfrm>
        <a:off x="37182" y="173267"/>
        <a:ext cx="10724203" cy="687306"/>
      </dsp:txXfrm>
    </dsp:sp>
    <dsp:sp modelId="{173DAE7E-2C75-405C-9EFE-ABB9FE6FF1EA}">
      <dsp:nvSpPr>
        <dsp:cNvPr id="0" name=""/>
        <dsp:cNvSpPr/>
      </dsp:nvSpPr>
      <dsp:spPr>
        <a:xfrm>
          <a:off x="0" y="897755"/>
          <a:ext cx="10798567" cy="753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855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400" kern="1200" baseline="0" dirty="0">
              <a:solidFill>
                <a:srgbClr val="002060"/>
              </a:solidFill>
            </a:rPr>
            <a:t>Durata del contratto: periodo non inferiore alla metà del periodo di ammortamento</a:t>
          </a:r>
        </a:p>
      </dsp:txBody>
      <dsp:txXfrm>
        <a:off x="0" y="897755"/>
        <a:ext cx="10798567" cy="753997"/>
      </dsp:txXfrm>
    </dsp:sp>
    <dsp:sp modelId="{46BA51DF-F4D9-4875-BA18-E978AC6A2E74}">
      <dsp:nvSpPr>
        <dsp:cNvPr id="0" name=""/>
        <dsp:cNvSpPr/>
      </dsp:nvSpPr>
      <dsp:spPr>
        <a:xfrm>
          <a:off x="0" y="1651752"/>
          <a:ext cx="10798567" cy="761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baseline="0" dirty="0">
              <a:solidFill>
                <a:schemeClr val="bg1"/>
              </a:solidFill>
            </a:rPr>
            <a:t>Beni di cui all’art. 164 TUIR (autovetture)</a:t>
          </a:r>
        </a:p>
      </dsp:txBody>
      <dsp:txXfrm>
        <a:off x="37182" y="1688934"/>
        <a:ext cx="10724203" cy="687306"/>
      </dsp:txXfrm>
    </dsp:sp>
    <dsp:sp modelId="{47953D9A-4DC8-486D-BB99-8E180B7FC904}">
      <dsp:nvSpPr>
        <dsp:cNvPr id="0" name=""/>
        <dsp:cNvSpPr/>
      </dsp:nvSpPr>
      <dsp:spPr>
        <a:xfrm>
          <a:off x="0" y="2413422"/>
          <a:ext cx="10798567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855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400" kern="1200" baseline="0" dirty="0">
              <a:solidFill>
                <a:schemeClr val="tx2"/>
              </a:solidFill>
            </a:rPr>
            <a:t>Durata del contratto: periodo non inferiore alla durata dell’ammortamento</a:t>
          </a:r>
        </a:p>
      </dsp:txBody>
      <dsp:txXfrm>
        <a:off x="0" y="2413422"/>
        <a:ext cx="10798567" cy="513360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864900-4652-43DB-BBD6-927E0FD5C6A2}">
      <dsp:nvSpPr>
        <dsp:cNvPr id="0" name=""/>
        <dsp:cNvSpPr/>
      </dsp:nvSpPr>
      <dsp:spPr>
        <a:xfrm>
          <a:off x="820179" y="0"/>
          <a:ext cx="9295371" cy="383059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FCCA17-A353-442E-88BB-55260EEA7CE6}">
      <dsp:nvSpPr>
        <dsp:cNvPr id="0" name=""/>
        <dsp:cNvSpPr/>
      </dsp:nvSpPr>
      <dsp:spPr>
        <a:xfrm>
          <a:off x="5339" y="1149177"/>
          <a:ext cx="3524210" cy="15322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kern="1200" baseline="0" dirty="0">
              <a:solidFill>
                <a:schemeClr val="bg1"/>
              </a:solidFill>
            </a:rPr>
            <a:t>Durata del contratto di leasing</a:t>
          </a:r>
        </a:p>
      </dsp:txBody>
      <dsp:txXfrm>
        <a:off x="80137" y="1223975"/>
        <a:ext cx="3374614" cy="1382641"/>
      </dsp:txXfrm>
    </dsp:sp>
    <dsp:sp modelId="{BD9A378F-D8FD-4D73-A165-CC372FE98B7E}">
      <dsp:nvSpPr>
        <dsp:cNvPr id="0" name=""/>
        <dsp:cNvSpPr/>
      </dsp:nvSpPr>
      <dsp:spPr>
        <a:xfrm>
          <a:off x="3705760" y="1149177"/>
          <a:ext cx="3524210" cy="15322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kern="1200" baseline="0" dirty="0">
              <a:solidFill>
                <a:schemeClr val="bg1"/>
              </a:solidFill>
            </a:rPr>
            <a:t>Se inferiore al minimo</a:t>
          </a:r>
        </a:p>
      </dsp:txBody>
      <dsp:txXfrm>
        <a:off x="3780558" y="1223975"/>
        <a:ext cx="3374614" cy="1382641"/>
      </dsp:txXfrm>
    </dsp:sp>
    <dsp:sp modelId="{5F06F91D-E2E6-4427-A96B-9E135FEC980C}">
      <dsp:nvSpPr>
        <dsp:cNvPr id="0" name=""/>
        <dsp:cNvSpPr/>
      </dsp:nvSpPr>
      <dsp:spPr>
        <a:xfrm>
          <a:off x="7406181" y="1149177"/>
          <a:ext cx="3524210" cy="15322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kern="1200" baseline="0" dirty="0">
              <a:solidFill>
                <a:schemeClr val="bg1"/>
              </a:solidFill>
            </a:rPr>
            <a:t>Non si perde la deducibilità</a:t>
          </a:r>
        </a:p>
      </dsp:txBody>
      <dsp:txXfrm>
        <a:off x="7480979" y="1223975"/>
        <a:ext cx="3374614" cy="1382641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7EE1C-D9E5-4C05-82CA-082DCC8FDD65}">
      <dsp:nvSpPr>
        <dsp:cNvPr id="0" name=""/>
        <dsp:cNvSpPr/>
      </dsp:nvSpPr>
      <dsp:spPr>
        <a:xfrm>
          <a:off x="0" y="482667"/>
          <a:ext cx="10781319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B32EE3-10B0-498F-AA81-E603BEC0FAE8}">
      <dsp:nvSpPr>
        <dsp:cNvPr id="0" name=""/>
        <dsp:cNvSpPr/>
      </dsp:nvSpPr>
      <dsp:spPr>
        <a:xfrm>
          <a:off x="539066" y="54627"/>
          <a:ext cx="7546924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256" tIns="0" rIns="285256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baseline="0" dirty="0">
              <a:solidFill>
                <a:schemeClr val="bg1"/>
              </a:solidFill>
            </a:rPr>
            <a:t>Leasing: beni immobili strumentali</a:t>
          </a:r>
        </a:p>
      </dsp:txBody>
      <dsp:txXfrm>
        <a:off x="580856" y="96417"/>
        <a:ext cx="7463344" cy="772500"/>
      </dsp:txXfrm>
    </dsp:sp>
    <dsp:sp modelId="{4FB57E38-6E12-41CF-A0D9-C7F27ECBBF5C}">
      <dsp:nvSpPr>
        <dsp:cNvPr id="0" name=""/>
        <dsp:cNvSpPr/>
      </dsp:nvSpPr>
      <dsp:spPr>
        <a:xfrm>
          <a:off x="0" y="1798107"/>
          <a:ext cx="10781319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358718-121B-40A6-A4BA-59D0570D0A67}">
      <dsp:nvSpPr>
        <dsp:cNvPr id="0" name=""/>
        <dsp:cNvSpPr/>
      </dsp:nvSpPr>
      <dsp:spPr>
        <a:xfrm>
          <a:off x="539066" y="1370067"/>
          <a:ext cx="7546924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256" tIns="0" rIns="285256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baseline="0" dirty="0">
              <a:solidFill>
                <a:schemeClr val="bg1"/>
              </a:solidFill>
            </a:rPr>
            <a:t>Durata minima del contratto 12 anni</a:t>
          </a:r>
        </a:p>
      </dsp:txBody>
      <dsp:txXfrm>
        <a:off x="580856" y="1411857"/>
        <a:ext cx="7463344" cy="772500"/>
      </dsp:txXfrm>
    </dsp:sp>
    <dsp:sp modelId="{63682395-658D-46BE-84A1-86D951D97B73}">
      <dsp:nvSpPr>
        <dsp:cNvPr id="0" name=""/>
        <dsp:cNvSpPr/>
      </dsp:nvSpPr>
      <dsp:spPr>
        <a:xfrm>
          <a:off x="0" y="3113547"/>
          <a:ext cx="10781319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DA9AA-0FF2-4449-8ABF-51CADB8C890B}">
      <dsp:nvSpPr>
        <dsp:cNvPr id="0" name=""/>
        <dsp:cNvSpPr/>
      </dsp:nvSpPr>
      <dsp:spPr>
        <a:xfrm>
          <a:off x="539066" y="2685507"/>
          <a:ext cx="7546924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256" tIns="0" rIns="285256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baseline="0" dirty="0">
              <a:solidFill>
                <a:schemeClr val="bg1"/>
              </a:solidFill>
            </a:rPr>
            <a:t>Deducibilità integrale</a:t>
          </a:r>
        </a:p>
      </dsp:txBody>
      <dsp:txXfrm>
        <a:off x="580856" y="2727297"/>
        <a:ext cx="7463344" cy="772500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EC917-5B95-4148-B0D6-D59E7087B839}">
      <dsp:nvSpPr>
        <dsp:cNvPr id="0" name=""/>
        <dsp:cNvSpPr/>
      </dsp:nvSpPr>
      <dsp:spPr>
        <a:xfrm>
          <a:off x="3542500" y="1392"/>
          <a:ext cx="2417345" cy="12086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Fabbri</a:t>
          </a:r>
          <a:r>
            <a:rPr lang="it-IT" sz="2500" kern="1200" dirty="0">
              <a:solidFill>
                <a:schemeClr val="bg1"/>
              </a:solidFill>
            </a:rPr>
            <a:t>cati</a:t>
          </a:r>
        </a:p>
      </dsp:txBody>
      <dsp:txXfrm>
        <a:off x="3577901" y="36793"/>
        <a:ext cx="2346543" cy="1137870"/>
      </dsp:txXfrm>
    </dsp:sp>
    <dsp:sp modelId="{4E9E4E51-CAE2-4404-A1F0-342D8405D2B4}">
      <dsp:nvSpPr>
        <dsp:cNvPr id="0" name=""/>
        <dsp:cNvSpPr/>
      </dsp:nvSpPr>
      <dsp:spPr>
        <a:xfrm rot="3371478">
          <a:off x="5130400" y="1884520"/>
          <a:ext cx="1237552" cy="42303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5257311" y="1969127"/>
        <a:ext cx="983731" cy="253821"/>
      </dsp:txXfrm>
    </dsp:sp>
    <dsp:sp modelId="{4D53ABE5-3E13-466B-9971-47E75A9756C7}">
      <dsp:nvSpPr>
        <dsp:cNvPr id="0" name=""/>
        <dsp:cNvSpPr/>
      </dsp:nvSpPr>
      <dsp:spPr>
        <a:xfrm>
          <a:off x="5538507" y="2982011"/>
          <a:ext cx="2417345" cy="12086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Ammortamenti non deducibili</a:t>
          </a:r>
        </a:p>
      </dsp:txBody>
      <dsp:txXfrm>
        <a:off x="5573908" y="3017412"/>
        <a:ext cx="2346543" cy="1137870"/>
      </dsp:txXfrm>
    </dsp:sp>
    <dsp:sp modelId="{7216C503-CB1E-4B05-A948-C79E3825D828}">
      <dsp:nvSpPr>
        <dsp:cNvPr id="0" name=""/>
        <dsp:cNvSpPr/>
      </dsp:nvSpPr>
      <dsp:spPr>
        <a:xfrm rot="10799961">
          <a:off x="4146260" y="3374853"/>
          <a:ext cx="1237552" cy="42303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 rot="10800000">
        <a:off x="4273170" y="3459460"/>
        <a:ext cx="983731" cy="253821"/>
      </dsp:txXfrm>
    </dsp:sp>
    <dsp:sp modelId="{24483604-FFF2-431A-B275-296005E50BD7}">
      <dsp:nvSpPr>
        <dsp:cNvPr id="0" name=""/>
        <dsp:cNvSpPr/>
      </dsp:nvSpPr>
      <dsp:spPr>
        <a:xfrm>
          <a:off x="1574221" y="2982057"/>
          <a:ext cx="2417345" cy="12086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Canoni leasing </a:t>
          </a:r>
          <a:r>
            <a:rPr lang="it-IT" sz="2500" kern="1200" dirty="0">
              <a:solidFill>
                <a:schemeClr val="bg1"/>
              </a:solidFill>
            </a:rPr>
            <a:t>deducibili</a:t>
          </a:r>
        </a:p>
      </dsp:txBody>
      <dsp:txXfrm>
        <a:off x="1609622" y="3017458"/>
        <a:ext cx="2346543" cy="1137870"/>
      </dsp:txXfrm>
    </dsp:sp>
    <dsp:sp modelId="{C51C0E45-5CC9-48C3-B1BC-A64FBCFF8D12}">
      <dsp:nvSpPr>
        <dsp:cNvPr id="0" name=""/>
        <dsp:cNvSpPr/>
      </dsp:nvSpPr>
      <dsp:spPr>
        <a:xfrm rot="18206324">
          <a:off x="3148257" y="1884543"/>
          <a:ext cx="1237552" cy="42303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kern="1200"/>
        </a:p>
      </dsp:txBody>
      <dsp:txXfrm>
        <a:off x="3275168" y="1969150"/>
        <a:ext cx="983731" cy="253821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84877E-9AEF-4454-A3D1-EB14734ADA5D}">
      <dsp:nvSpPr>
        <dsp:cNvPr id="0" name=""/>
        <dsp:cNvSpPr/>
      </dsp:nvSpPr>
      <dsp:spPr>
        <a:xfrm>
          <a:off x="4206239" y="464"/>
          <a:ext cx="6309360" cy="18119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300" kern="1200" baseline="0" dirty="0">
              <a:solidFill>
                <a:schemeClr val="accent2">
                  <a:lumMod val="10000"/>
                </a:schemeClr>
              </a:solidFill>
            </a:rPr>
            <a:t>Deducibilità acquisti 2007/2009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300" kern="1200" baseline="0" dirty="0">
              <a:solidFill>
                <a:schemeClr val="accent2">
                  <a:lumMod val="10000"/>
                </a:schemeClr>
              </a:solidFill>
            </a:rPr>
            <a:t>Ante o post il triennio indeducibilità quote di ammortamento</a:t>
          </a:r>
        </a:p>
      </dsp:txBody>
      <dsp:txXfrm>
        <a:off x="4206239" y="226953"/>
        <a:ext cx="5629893" cy="1358935"/>
      </dsp:txXfrm>
    </dsp:sp>
    <dsp:sp modelId="{F4889D7F-0530-4D97-BC93-FA4A8806DC63}">
      <dsp:nvSpPr>
        <dsp:cNvPr id="0" name=""/>
        <dsp:cNvSpPr/>
      </dsp:nvSpPr>
      <dsp:spPr>
        <a:xfrm>
          <a:off x="0" y="464"/>
          <a:ext cx="4206240" cy="18119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5100" kern="1200" baseline="0" dirty="0">
              <a:solidFill>
                <a:schemeClr val="bg1"/>
              </a:solidFill>
            </a:rPr>
            <a:t>Acquisto immobili </a:t>
          </a:r>
        </a:p>
      </dsp:txBody>
      <dsp:txXfrm>
        <a:off x="88450" y="88914"/>
        <a:ext cx="4029340" cy="1635013"/>
      </dsp:txXfrm>
    </dsp:sp>
    <dsp:sp modelId="{E01AE520-F0A6-48AB-96FB-B40027E1B701}">
      <dsp:nvSpPr>
        <dsp:cNvPr id="0" name=""/>
        <dsp:cNvSpPr/>
      </dsp:nvSpPr>
      <dsp:spPr>
        <a:xfrm>
          <a:off x="4206240" y="1993569"/>
          <a:ext cx="6309360" cy="18119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300" kern="1200" baseline="0" dirty="0">
              <a:solidFill>
                <a:srgbClr val="002060"/>
              </a:solidFill>
            </a:rPr>
            <a:t>Deducibilità dei canoni in un periodo minimo di 12 anni;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300" kern="1200" baseline="0" dirty="0">
              <a:solidFill>
                <a:srgbClr val="002060"/>
              </a:solidFill>
            </a:rPr>
            <a:t>Per i contratti stipulati dal 1° gennaio 2014</a:t>
          </a:r>
        </a:p>
      </dsp:txBody>
      <dsp:txXfrm>
        <a:off x="4206240" y="2220058"/>
        <a:ext cx="5629893" cy="1358935"/>
      </dsp:txXfrm>
    </dsp:sp>
    <dsp:sp modelId="{0C47BFFF-5D19-4958-92B6-A0D5BA12C8CC}">
      <dsp:nvSpPr>
        <dsp:cNvPr id="0" name=""/>
        <dsp:cNvSpPr/>
      </dsp:nvSpPr>
      <dsp:spPr>
        <a:xfrm>
          <a:off x="0" y="1968039"/>
          <a:ext cx="4206240" cy="18119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5100" kern="1200" baseline="0" dirty="0">
              <a:solidFill>
                <a:schemeClr val="bg1"/>
              </a:solidFill>
            </a:rPr>
            <a:t>Leasing immobili</a:t>
          </a:r>
        </a:p>
      </dsp:txBody>
      <dsp:txXfrm>
        <a:off x="88450" y="2056489"/>
        <a:ext cx="4029340" cy="1635013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242BE-0120-49E7-9336-1922A1115009}">
      <dsp:nvSpPr>
        <dsp:cNvPr id="0" name=""/>
        <dsp:cNvSpPr/>
      </dsp:nvSpPr>
      <dsp:spPr>
        <a:xfrm>
          <a:off x="788669" y="0"/>
          <a:ext cx="8938260" cy="393929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44975B-B508-482D-941D-E4FF7585AFBE}">
      <dsp:nvSpPr>
        <dsp:cNvPr id="0" name=""/>
        <dsp:cNvSpPr/>
      </dsp:nvSpPr>
      <dsp:spPr>
        <a:xfrm>
          <a:off x="356339" y="1181788"/>
          <a:ext cx="3154680" cy="15757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baseline="0" dirty="0">
              <a:solidFill>
                <a:schemeClr val="bg1"/>
              </a:solidFill>
            </a:rPr>
            <a:t>Costo acquisto usufrutto temporaneo </a:t>
          </a:r>
        </a:p>
      </dsp:txBody>
      <dsp:txXfrm>
        <a:off x="433259" y="1258708"/>
        <a:ext cx="3000840" cy="1421878"/>
      </dsp:txXfrm>
    </dsp:sp>
    <dsp:sp modelId="{ED87A1E3-6BDD-4427-A060-38E67DC29A09}">
      <dsp:nvSpPr>
        <dsp:cNvPr id="0" name=""/>
        <dsp:cNvSpPr/>
      </dsp:nvSpPr>
      <dsp:spPr>
        <a:xfrm>
          <a:off x="3680460" y="1181788"/>
          <a:ext cx="3154680" cy="15757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baseline="0" dirty="0">
              <a:solidFill>
                <a:schemeClr val="bg1"/>
              </a:solidFill>
            </a:rPr>
            <a:t>Fabbricato strumentale sede ufficio</a:t>
          </a:r>
        </a:p>
      </dsp:txBody>
      <dsp:txXfrm>
        <a:off x="3757380" y="1258708"/>
        <a:ext cx="3000840" cy="1421878"/>
      </dsp:txXfrm>
    </dsp:sp>
    <dsp:sp modelId="{2106FB2A-A218-4140-A69B-AA459CF8C103}">
      <dsp:nvSpPr>
        <dsp:cNvPr id="0" name=""/>
        <dsp:cNvSpPr/>
      </dsp:nvSpPr>
      <dsp:spPr>
        <a:xfrm>
          <a:off x="7004580" y="1181788"/>
          <a:ext cx="3154680" cy="15757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baseline="0" dirty="0">
              <a:solidFill>
                <a:schemeClr val="bg1"/>
              </a:solidFill>
            </a:rPr>
            <a:t>Deduc</a:t>
          </a:r>
          <a:r>
            <a:rPr lang="it-IT" sz="2800" kern="1200" dirty="0">
              <a:solidFill>
                <a:schemeClr val="bg1"/>
              </a:solidFill>
            </a:rPr>
            <a:t>ibilità ?</a:t>
          </a:r>
        </a:p>
      </dsp:txBody>
      <dsp:txXfrm>
        <a:off x="7081500" y="1258708"/>
        <a:ext cx="3000840" cy="1421878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8E8BED-7F64-4AC5-8222-D922911342CC}">
      <dsp:nvSpPr>
        <dsp:cNvPr id="0" name=""/>
        <dsp:cNvSpPr/>
      </dsp:nvSpPr>
      <dsp:spPr>
        <a:xfrm>
          <a:off x="0" y="18055"/>
          <a:ext cx="10907600" cy="9336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800" kern="1200" baseline="0" dirty="0">
              <a:solidFill>
                <a:schemeClr val="bg1"/>
              </a:solidFill>
            </a:rPr>
            <a:t>Beni strumentali</a:t>
          </a:r>
        </a:p>
      </dsp:txBody>
      <dsp:txXfrm>
        <a:off x="45578" y="63633"/>
        <a:ext cx="10816444" cy="842504"/>
      </dsp:txXfrm>
    </dsp:sp>
    <dsp:sp modelId="{C1FF909B-AD7D-4407-B84C-52A7691C98EC}">
      <dsp:nvSpPr>
        <dsp:cNvPr id="0" name=""/>
        <dsp:cNvSpPr/>
      </dsp:nvSpPr>
      <dsp:spPr>
        <a:xfrm>
          <a:off x="0" y="951715"/>
          <a:ext cx="10907600" cy="62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316" tIns="48260" rIns="270256" bIns="482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3000" kern="1200" baseline="0" dirty="0">
              <a:solidFill>
                <a:srgbClr val="002060"/>
              </a:solidFill>
            </a:rPr>
            <a:t>Quote di ammortamento</a:t>
          </a:r>
        </a:p>
      </dsp:txBody>
      <dsp:txXfrm>
        <a:off x="0" y="951715"/>
        <a:ext cx="10907600" cy="629280"/>
      </dsp:txXfrm>
    </dsp:sp>
    <dsp:sp modelId="{9A8DB312-D49D-4D95-AB88-80830DC807BC}">
      <dsp:nvSpPr>
        <dsp:cNvPr id="0" name=""/>
        <dsp:cNvSpPr/>
      </dsp:nvSpPr>
      <dsp:spPr>
        <a:xfrm>
          <a:off x="0" y="1580995"/>
          <a:ext cx="10907600" cy="9336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800" kern="1200" baseline="0" dirty="0">
              <a:solidFill>
                <a:schemeClr val="bg1"/>
              </a:solidFill>
            </a:rPr>
            <a:t>Costi del personale dipendente</a:t>
          </a:r>
        </a:p>
      </dsp:txBody>
      <dsp:txXfrm>
        <a:off x="45578" y="1626573"/>
        <a:ext cx="10816444" cy="842504"/>
      </dsp:txXfrm>
    </dsp:sp>
    <dsp:sp modelId="{6B459055-A67F-491F-B689-1F0DBAE59472}">
      <dsp:nvSpPr>
        <dsp:cNvPr id="0" name=""/>
        <dsp:cNvSpPr/>
      </dsp:nvSpPr>
      <dsp:spPr>
        <a:xfrm>
          <a:off x="0" y="2514655"/>
          <a:ext cx="10907600" cy="62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316" tIns="48260" rIns="270256" bIns="482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3000" kern="1200" baseline="0" dirty="0">
              <a:solidFill>
                <a:srgbClr val="002060"/>
              </a:solidFill>
            </a:rPr>
            <a:t>Quota TFR maturata nell’anno</a:t>
          </a:r>
        </a:p>
      </dsp:txBody>
      <dsp:txXfrm>
        <a:off x="0" y="2514655"/>
        <a:ext cx="10907600" cy="629280"/>
      </dsp:txXfrm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4AE8DE-A3DF-404C-B36A-CBBF1812C1E2}">
      <dsp:nvSpPr>
        <dsp:cNvPr id="0" name=""/>
        <dsp:cNvSpPr/>
      </dsp:nvSpPr>
      <dsp:spPr>
        <a:xfrm>
          <a:off x="0" y="0"/>
          <a:ext cx="9242854" cy="11920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baseline="0" dirty="0">
              <a:solidFill>
                <a:schemeClr val="bg1"/>
              </a:solidFill>
            </a:rPr>
            <a:t>Spese alberghiere e alimenti e bevande</a:t>
          </a:r>
        </a:p>
      </dsp:txBody>
      <dsp:txXfrm>
        <a:off x="34915" y="34915"/>
        <a:ext cx="7956491" cy="1122265"/>
      </dsp:txXfrm>
    </dsp:sp>
    <dsp:sp modelId="{F89EF986-FAC8-4DC4-9841-36E17C2AA708}">
      <dsp:nvSpPr>
        <dsp:cNvPr id="0" name=""/>
        <dsp:cNvSpPr/>
      </dsp:nvSpPr>
      <dsp:spPr>
        <a:xfrm>
          <a:off x="844383" y="1379894"/>
          <a:ext cx="9242854" cy="11920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baseline="0" dirty="0">
              <a:solidFill>
                <a:schemeClr val="bg1"/>
              </a:solidFill>
            </a:rPr>
            <a:t>75% del costo</a:t>
          </a:r>
        </a:p>
      </dsp:txBody>
      <dsp:txXfrm>
        <a:off x="879298" y="1414809"/>
        <a:ext cx="7582616" cy="1122265"/>
      </dsp:txXfrm>
    </dsp:sp>
    <dsp:sp modelId="{EF498671-2ADA-457F-BBA6-6A475663E214}">
      <dsp:nvSpPr>
        <dsp:cNvPr id="0" name=""/>
        <dsp:cNvSpPr/>
      </dsp:nvSpPr>
      <dsp:spPr>
        <a:xfrm>
          <a:off x="1631092" y="2781556"/>
          <a:ext cx="9242854" cy="11920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kern="1200" dirty="0">
              <a:solidFill>
                <a:schemeClr val="bg1"/>
              </a:solidFill>
            </a:rPr>
            <a:t>Entro il limite massimo 2% dei compensi </a:t>
          </a:r>
          <a:r>
            <a:rPr lang="it-IT" sz="3100" kern="1200" baseline="0" dirty="0">
              <a:solidFill>
                <a:schemeClr val="bg1"/>
              </a:solidFill>
            </a:rPr>
            <a:t>percepiti: si applica il doppio limite </a:t>
          </a:r>
        </a:p>
      </dsp:txBody>
      <dsp:txXfrm>
        <a:off x="1666007" y="2816471"/>
        <a:ext cx="7582616" cy="1122265"/>
      </dsp:txXfrm>
    </dsp:sp>
    <dsp:sp modelId="{FDB6AF83-282B-446E-95EF-51B99D24D4EC}">
      <dsp:nvSpPr>
        <dsp:cNvPr id="0" name=""/>
        <dsp:cNvSpPr/>
      </dsp:nvSpPr>
      <dsp:spPr>
        <a:xfrm>
          <a:off x="8467992" y="904005"/>
          <a:ext cx="774862" cy="7748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/>
        </a:p>
      </dsp:txBody>
      <dsp:txXfrm>
        <a:off x="8642336" y="904005"/>
        <a:ext cx="426174" cy="583084"/>
      </dsp:txXfrm>
    </dsp:sp>
    <dsp:sp modelId="{E82E2EF3-D1EF-4338-B9AD-183071FA3731}">
      <dsp:nvSpPr>
        <dsp:cNvPr id="0" name=""/>
        <dsp:cNvSpPr/>
      </dsp:nvSpPr>
      <dsp:spPr>
        <a:xfrm>
          <a:off x="9283538" y="2286836"/>
          <a:ext cx="774862" cy="7748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/>
        </a:p>
      </dsp:txBody>
      <dsp:txXfrm>
        <a:off x="9457882" y="2286836"/>
        <a:ext cx="426174" cy="583084"/>
      </dsp:txXfrm>
    </dsp:sp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4AE8DE-A3DF-404C-B36A-CBBF1812C1E2}">
      <dsp:nvSpPr>
        <dsp:cNvPr id="0" name=""/>
        <dsp:cNvSpPr/>
      </dsp:nvSpPr>
      <dsp:spPr>
        <a:xfrm>
          <a:off x="0" y="0"/>
          <a:ext cx="9242854" cy="1206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baseline="0" dirty="0">
              <a:solidFill>
                <a:schemeClr val="bg1"/>
              </a:solidFill>
            </a:rPr>
            <a:t>Spese alberghiere e alimenti e bevande</a:t>
          </a:r>
        </a:p>
      </dsp:txBody>
      <dsp:txXfrm>
        <a:off x="35351" y="35351"/>
        <a:ext cx="7940446" cy="1136261"/>
      </dsp:txXfrm>
    </dsp:sp>
    <dsp:sp modelId="{F89EF986-FAC8-4DC4-9841-36E17C2AA708}">
      <dsp:nvSpPr>
        <dsp:cNvPr id="0" name=""/>
        <dsp:cNvSpPr/>
      </dsp:nvSpPr>
      <dsp:spPr>
        <a:xfrm>
          <a:off x="815546" y="1408124"/>
          <a:ext cx="9242854" cy="1206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baseline="0" dirty="0">
              <a:solidFill>
                <a:schemeClr val="bg1"/>
              </a:solidFill>
            </a:rPr>
            <a:t>Addebitate analiticamente in fattura al soggetto committente</a:t>
          </a:r>
        </a:p>
      </dsp:txBody>
      <dsp:txXfrm>
        <a:off x="850897" y="1443475"/>
        <a:ext cx="7572080" cy="1136261"/>
      </dsp:txXfrm>
    </dsp:sp>
    <dsp:sp modelId="{EF498671-2ADA-457F-BBA6-6A475663E214}">
      <dsp:nvSpPr>
        <dsp:cNvPr id="0" name=""/>
        <dsp:cNvSpPr/>
      </dsp:nvSpPr>
      <dsp:spPr>
        <a:xfrm>
          <a:off x="1631092" y="2816248"/>
          <a:ext cx="9242854" cy="1206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baseline="0" dirty="0">
              <a:solidFill>
                <a:schemeClr val="bg1"/>
              </a:solidFill>
            </a:rPr>
            <a:t>Non si applica alcun limite: la deducibilità dell’onere è integrale (non si applica né il limite del 75%, né quello dell’2% dei compendi)</a:t>
          </a:r>
        </a:p>
      </dsp:txBody>
      <dsp:txXfrm>
        <a:off x="1666443" y="2851599"/>
        <a:ext cx="7572080" cy="1136261"/>
      </dsp:txXfrm>
    </dsp:sp>
    <dsp:sp modelId="{FDB6AF83-282B-446E-95EF-51B99D24D4EC}">
      <dsp:nvSpPr>
        <dsp:cNvPr id="0" name=""/>
        <dsp:cNvSpPr/>
      </dsp:nvSpPr>
      <dsp:spPr>
        <a:xfrm>
          <a:off x="8458328" y="915280"/>
          <a:ext cx="784526" cy="78452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/>
        </a:p>
      </dsp:txBody>
      <dsp:txXfrm>
        <a:off x="8634846" y="915280"/>
        <a:ext cx="431490" cy="590356"/>
      </dsp:txXfrm>
    </dsp:sp>
    <dsp:sp modelId="{E82E2EF3-D1EF-4338-B9AD-183071FA3731}">
      <dsp:nvSpPr>
        <dsp:cNvPr id="0" name=""/>
        <dsp:cNvSpPr/>
      </dsp:nvSpPr>
      <dsp:spPr>
        <a:xfrm>
          <a:off x="9273874" y="2315358"/>
          <a:ext cx="784526" cy="78452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500" kern="1200"/>
        </a:p>
      </dsp:txBody>
      <dsp:txXfrm>
        <a:off x="9450392" y="2315358"/>
        <a:ext cx="431490" cy="59035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ED6E16-8792-44AF-8B9F-37F49C5F1573}">
      <dsp:nvSpPr>
        <dsp:cNvPr id="0" name=""/>
        <dsp:cNvSpPr/>
      </dsp:nvSpPr>
      <dsp:spPr>
        <a:xfrm>
          <a:off x="0" y="0"/>
          <a:ext cx="8780961" cy="1472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800" kern="1200" dirty="0"/>
            <a:t>Principio di competenza</a:t>
          </a:r>
        </a:p>
      </dsp:txBody>
      <dsp:txXfrm>
        <a:off x="43127" y="43127"/>
        <a:ext cx="7192047" cy="1386220"/>
      </dsp:txXfrm>
    </dsp:sp>
    <dsp:sp modelId="{244CF3CE-B410-437B-AE8D-8BA493BF1949}">
      <dsp:nvSpPr>
        <dsp:cNvPr id="0" name=""/>
        <dsp:cNvSpPr/>
      </dsp:nvSpPr>
      <dsp:spPr>
        <a:xfrm>
          <a:off x="774790" y="1551717"/>
          <a:ext cx="8780961" cy="1472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800" kern="1200" dirty="0"/>
            <a:t>Risultato positivo (utile)</a:t>
          </a:r>
        </a:p>
      </dsp:txBody>
      <dsp:txXfrm>
        <a:off x="817917" y="1594844"/>
        <a:ext cx="6962808" cy="1386220"/>
      </dsp:txXfrm>
    </dsp:sp>
    <dsp:sp modelId="{C947A768-8052-41BC-A461-D2230456A39A}">
      <dsp:nvSpPr>
        <dsp:cNvPr id="0" name=""/>
        <dsp:cNvSpPr/>
      </dsp:nvSpPr>
      <dsp:spPr>
        <a:xfrm>
          <a:off x="1549581" y="3103391"/>
          <a:ext cx="8780961" cy="14724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800" kern="1200" dirty="0"/>
            <a:t>Non sempre corrisponde la liquidità</a:t>
          </a:r>
        </a:p>
      </dsp:txBody>
      <dsp:txXfrm>
        <a:off x="1592708" y="3146518"/>
        <a:ext cx="6962808" cy="1386220"/>
      </dsp:txXfrm>
    </dsp:sp>
    <dsp:sp modelId="{8D4CE253-35A1-4317-9B32-84A14641ED50}">
      <dsp:nvSpPr>
        <dsp:cNvPr id="0" name=""/>
        <dsp:cNvSpPr/>
      </dsp:nvSpPr>
      <dsp:spPr>
        <a:xfrm>
          <a:off x="7823853" y="950376"/>
          <a:ext cx="957108" cy="95710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8039202" y="950376"/>
        <a:ext cx="526410" cy="720224"/>
      </dsp:txXfrm>
    </dsp:sp>
    <dsp:sp modelId="{F7850591-95CE-48E2-A1C7-D08ECEED32DB}">
      <dsp:nvSpPr>
        <dsp:cNvPr id="0" name=""/>
        <dsp:cNvSpPr/>
      </dsp:nvSpPr>
      <dsp:spPr>
        <a:xfrm>
          <a:off x="8598644" y="2492196"/>
          <a:ext cx="957108" cy="95710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8813993" y="2492196"/>
        <a:ext cx="526410" cy="720224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EC917-5B95-4148-B0D6-D59E7087B839}">
      <dsp:nvSpPr>
        <dsp:cNvPr id="0" name=""/>
        <dsp:cNvSpPr/>
      </dsp:nvSpPr>
      <dsp:spPr>
        <a:xfrm>
          <a:off x="3703135" y="1237"/>
          <a:ext cx="2546512" cy="12732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kern="1200" baseline="0" dirty="0">
              <a:solidFill>
                <a:schemeClr val="bg1"/>
              </a:solidFill>
            </a:rPr>
            <a:t>Non sono deducibili </a:t>
          </a:r>
        </a:p>
      </dsp:txBody>
      <dsp:txXfrm>
        <a:off x="3740427" y="38529"/>
        <a:ext cx="2471928" cy="1198672"/>
      </dsp:txXfrm>
    </dsp:sp>
    <dsp:sp modelId="{4E9E4E51-CAE2-4404-A1F0-342D8405D2B4}">
      <dsp:nvSpPr>
        <dsp:cNvPr id="0" name=""/>
        <dsp:cNvSpPr/>
      </dsp:nvSpPr>
      <dsp:spPr>
        <a:xfrm rot="3536890">
          <a:off x="5364409" y="2160587"/>
          <a:ext cx="1325920" cy="44563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200" kern="1200"/>
        </a:p>
      </dsp:txBody>
      <dsp:txXfrm>
        <a:off x="5498101" y="2249715"/>
        <a:ext cx="1058536" cy="267383"/>
      </dsp:txXfrm>
    </dsp:sp>
    <dsp:sp modelId="{4D53ABE5-3E13-466B-9971-47E75A9756C7}">
      <dsp:nvSpPr>
        <dsp:cNvPr id="0" name=""/>
        <dsp:cNvSpPr/>
      </dsp:nvSpPr>
      <dsp:spPr>
        <a:xfrm>
          <a:off x="5805091" y="3492321"/>
          <a:ext cx="2546512" cy="12732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kern="1200" baseline="0" dirty="0">
              <a:solidFill>
                <a:schemeClr val="bg1"/>
              </a:solidFill>
            </a:rPr>
            <a:t>Addebitate analiticamente</a:t>
          </a:r>
        </a:p>
      </dsp:txBody>
      <dsp:txXfrm>
        <a:off x="5842383" y="3529613"/>
        <a:ext cx="2471928" cy="1198672"/>
      </dsp:txXfrm>
    </dsp:sp>
    <dsp:sp modelId="{7216C503-CB1E-4B05-A948-C79E3825D828}">
      <dsp:nvSpPr>
        <dsp:cNvPr id="0" name=""/>
        <dsp:cNvSpPr/>
      </dsp:nvSpPr>
      <dsp:spPr>
        <a:xfrm rot="10800000">
          <a:off x="4313431" y="3906130"/>
          <a:ext cx="1325920" cy="44563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200" kern="1200"/>
        </a:p>
      </dsp:txBody>
      <dsp:txXfrm rot="10800000">
        <a:off x="4447123" y="3995258"/>
        <a:ext cx="1058536" cy="267383"/>
      </dsp:txXfrm>
    </dsp:sp>
    <dsp:sp modelId="{24483604-FFF2-431A-B275-296005E50BD7}">
      <dsp:nvSpPr>
        <dsp:cNvPr id="0" name=""/>
        <dsp:cNvSpPr/>
      </dsp:nvSpPr>
      <dsp:spPr>
        <a:xfrm>
          <a:off x="1601178" y="3492321"/>
          <a:ext cx="2546512" cy="12732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500" kern="1200" baseline="0" dirty="0">
              <a:solidFill>
                <a:schemeClr val="bg1"/>
              </a:solidFill>
            </a:rPr>
            <a:t>Le spese sostenute per l’esecuzione dell’incarico: comprese le spese di somministrazioni di alimenti e bevande </a:t>
          </a:r>
        </a:p>
      </dsp:txBody>
      <dsp:txXfrm>
        <a:off x="1638470" y="3529613"/>
        <a:ext cx="2471928" cy="1198672"/>
      </dsp:txXfrm>
    </dsp:sp>
    <dsp:sp modelId="{C51C0E45-5CC9-48C3-B1BC-A64FBCFF8D12}">
      <dsp:nvSpPr>
        <dsp:cNvPr id="0" name=""/>
        <dsp:cNvSpPr/>
      </dsp:nvSpPr>
      <dsp:spPr>
        <a:xfrm rot="18063110">
          <a:off x="3262453" y="2160587"/>
          <a:ext cx="1325920" cy="44563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200" kern="1200"/>
        </a:p>
      </dsp:txBody>
      <dsp:txXfrm>
        <a:off x="3396145" y="2249715"/>
        <a:ext cx="1058536" cy="267383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4AE8DE-A3DF-404C-B36A-CBBF1812C1E2}">
      <dsp:nvSpPr>
        <dsp:cNvPr id="0" name=""/>
        <dsp:cNvSpPr/>
      </dsp:nvSpPr>
      <dsp:spPr>
        <a:xfrm>
          <a:off x="0" y="0"/>
          <a:ext cx="9138192" cy="1150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baseline="0" dirty="0">
              <a:solidFill>
                <a:schemeClr val="bg1"/>
              </a:solidFill>
            </a:rPr>
            <a:t>Spese di formazione</a:t>
          </a:r>
        </a:p>
      </dsp:txBody>
      <dsp:txXfrm>
        <a:off x="33706" y="33706"/>
        <a:ext cx="7896384" cy="1083392"/>
      </dsp:txXfrm>
    </dsp:sp>
    <dsp:sp modelId="{F89EF986-FAC8-4DC4-9841-36E17C2AA708}">
      <dsp:nvSpPr>
        <dsp:cNvPr id="0" name=""/>
        <dsp:cNvSpPr/>
      </dsp:nvSpPr>
      <dsp:spPr>
        <a:xfrm>
          <a:off x="806311" y="1342605"/>
          <a:ext cx="9138192" cy="1150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baseline="0" dirty="0">
              <a:solidFill>
                <a:schemeClr val="bg1"/>
              </a:solidFill>
            </a:rPr>
            <a:t>Deduzione integrale entro il limite massimo di 10.000 annuo</a:t>
          </a:r>
        </a:p>
      </dsp:txBody>
      <dsp:txXfrm>
        <a:off x="840017" y="1376311"/>
        <a:ext cx="7516446" cy="1083392"/>
      </dsp:txXfrm>
    </dsp:sp>
    <dsp:sp modelId="{EF498671-2ADA-457F-BBA6-6A475663E214}">
      <dsp:nvSpPr>
        <dsp:cNvPr id="0" name=""/>
        <dsp:cNvSpPr/>
      </dsp:nvSpPr>
      <dsp:spPr>
        <a:xfrm>
          <a:off x="1612622" y="2685211"/>
          <a:ext cx="9138192" cy="1150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baseline="0" dirty="0">
              <a:solidFill>
                <a:schemeClr val="bg1"/>
              </a:solidFill>
            </a:rPr>
            <a:t>Somministrazione di alimenti e bevande sostenute in concomitanza per l’evento formativo sono deducibili entro il </a:t>
          </a:r>
          <a:r>
            <a:rPr lang="it-IT" sz="1800" kern="1200" dirty="0">
              <a:solidFill>
                <a:schemeClr val="bg1"/>
              </a:solidFill>
            </a:rPr>
            <a:t>75% e concorrono al plafond di 10.000 euro</a:t>
          </a:r>
        </a:p>
      </dsp:txBody>
      <dsp:txXfrm>
        <a:off x="1646328" y="2718917"/>
        <a:ext cx="7516446" cy="1083392"/>
      </dsp:txXfrm>
    </dsp:sp>
    <dsp:sp modelId="{FDB6AF83-282B-446E-95EF-51B99D24D4EC}">
      <dsp:nvSpPr>
        <dsp:cNvPr id="0" name=""/>
        <dsp:cNvSpPr/>
      </dsp:nvSpPr>
      <dsp:spPr>
        <a:xfrm>
          <a:off x="8390169" y="872693"/>
          <a:ext cx="748023" cy="74802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300" kern="1200"/>
        </a:p>
      </dsp:txBody>
      <dsp:txXfrm>
        <a:off x="8558474" y="872693"/>
        <a:ext cx="411413" cy="562887"/>
      </dsp:txXfrm>
    </dsp:sp>
    <dsp:sp modelId="{E82E2EF3-D1EF-4338-B9AD-183071FA3731}">
      <dsp:nvSpPr>
        <dsp:cNvPr id="0" name=""/>
        <dsp:cNvSpPr/>
      </dsp:nvSpPr>
      <dsp:spPr>
        <a:xfrm>
          <a:off x="9196480" y="2207627"/>
          <a:ext cx="748023" cy="74802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300" kern="1200"/>
        </a:p>
      </dsp:txBody>
      <dsp:txXfrm>
        <a:off x="9364785" y="2207627"/>
        <a:ext cx="411413" cy="562887"/>
      </dsp:txXfrm>
    </dsp:sp>
  </dsp:spTree>
</dsp:drawing>
</file>

<file path=ppt/diagrams/drawing5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1F1C41-9DFD-40A1-AE6B-6A73ADBA0107}">
      <dsp:nvSpPr>
        <dsp:cNvPr id="0" name=""/>
        <dsp:cNvSpPr/>
      </dsp:nvSpPr>
      <dsp:spPr>
        <a:xfrm>
          <a:off x="800563" y="0"/>
          <a:ext cx="9073050" cy="360519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BD0D39-DACB-45FB-8772-3DA150233753}">
      <dsp:nvSpPr>
        <dsp:cNvPr id="0" name=""/>
        <dsp:cNvSpPr/>
      </dsp:nvSpPr>
      <dsp:spPr>
        <a:xfrm>
          <a:off x="11466" y="1081559"/>
          <a:ext cx="3435750" cy="14420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>
              <a:solidFill>
                <a:schemeClr val="bg1"/>
              </a:solidFill>
            </a:rPr>
            <a:t>Plafond di spesa </a:t>
          </a:r>
          <a:r>
            <a:rPr lang="it-IT" sz="2700" kern="1200" baseline="0" dirty="0">
              <a:solidFill>
                <a:schemeClr val="bg1"/>
              </a:solidFill>
            </a:rPr>
            <a:t>annuale 10.000 euro</a:t>
          </a:r>
        </a:p>
      </dsp:txBody>
      <dsp:txXfrm>
        <a:off x="81862" y="1151955"/>
        <a:ext cx="3294958" cy="1301287"/>
      </dsp:txXfrm>
    </dsp:sp>
    <dsp:sp modelId="{45B11474-CD9B-454D-A6E1-1F884B7A1701}">
      <dsp:nvSpPr>
        <dsp:cNvPr id="0" name=""/>
        <dsp:cNvSpPr/>
      </dsp:nvSpPr>
      <dsp:spPr>
        <a:xfrm>
          <a:off x="3619213" y="1081559"/>
          <a:ext cx="3435750" cy="14420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baseline="0" dirty="0">
              <a:solidFill>
                <a:schemeClr val="bg1"/>
              </a:solidFill>
            </a:rPr>
            <a:t>Senza ragguaglio annuo</a:t>
          </a:r>
        </a:p>
      </dsp:txBody>
      <dsp:txXfrm>
        <a:off x="3689609" y="1151955"/>
        <a:ext cx="3294958" cy="1301287"/>
      </dsp:txXfrm>
    </dsp:sp>
    <dsp:sp modelId="{7122C312-B9A5-4AB8-B333-37B40738F745}">
      <dsp:nvSpPr>
        <dsp:cNvPr id="0" name=""/>
        <dsp:cNvSpPr/>
      </dsp:nvSpPr>
      <dsp:spPr>
        <a:xfrm>
          <a:off x="7226959" y="1081559"/>
          <a:ext cx="3435750" cy="14420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baseline="0" dirty="0">
              <a:solidFill>
                <a:schemeClr val="bg1"/>
              </a:solidFill>
            </a:rPr>
            <a:t>10.000 euro per ciascun associato</a:t>
          </a:r>
        </a:p>
      </dsp:txBody>
      <dsp:txXfrm>
        <a:off x="7297355" y="1151955"/>
        <a:ext cx="3294958" cy="1301287"/>
      </dsp:txXfrm>
    </dsp:sp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1F1C41-9DFD-40A1-AE6B-6A73ADBA0107}">
      <dsp:nvSpPr>
        <dsp:cNvPr id="0" name=""/>
        <dsp:cNvSpPr/>
      </dsp:nvSpPr>
      <dsp:spPr>
        <a:xfrm>
          <a:off x="800563" y="0"/>
          <a:ext cx="9073050" cy="315097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BD0D39-DACB-45FB-8772-3DA150233753}">
      <dsp:nvSpPr>
        <dsp:cNvPr id="0" name=""/>
        <dsp:cNvSpPr/>
      </dsp:nvSpPr>
      <dsp:spPr>
        <a:xfrm>
          <a:off x="4558" y="945293"/>
          <a:ext cx="3430453" cy="1260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baseline="0" dirty="0">
              <a:solidFill>
                <a:schemeClr val="bg1"/>
              </a:solidFill>
            </a:rPr>
            <a:t>Spese di rappresentanza</a:t>
          </a:r>
        </a:p>
      </dsp:txBody>
      <dsp:txXfrm>
        <a:off x="66085" y="1006820"/>
        <a:ext cx="3307399" cy="1137336"/>
      </dsp:txXfrm>
    </dsp:sp>
    <dsp:sp modelId="{45B11474-CD9B-454D-A6E1-1F884B7A1701}">
      <dsp:nvSpPr>
        <dsp:cNvPr id="0" name=""/>
        <dsp:cNvSpPr/>
      </dsp:nvSpPr>
      <dsp:spPr>
        <a:xfrm>
          <a:off x="3621861" y="945293"/>
          <a:ext cx="3430453" cy="1260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baseline="0" dirty="0">
              <a:solidFill>
                <a:schemeClr val="bg1"/>
              </a:solidFill>
            </a:rPr>
            <a:t>Entro il limite 1% dei compensi</a:t>
          </a:r>
        </a:p>
      </dsp:txBody>
      <dsp:txXfrm>
        <a:off x="3683388" y="1006820"/>
        <a:ext cx="3307399" cy="1137336"/>
      </dsp:txXfrm>
    </dsp:sp>
    <dsp:sp modelId="{7122C312-B9A5-4AB8-B333-37B40738F745}">
      <dsp:nvSpPr>
        <dsp:cNvPr id="0" name=""/>
        <dsp:cNvSpPr/>
      </dsp:nvSpPr>
      <dsp:spPr>
        <a:xfrm>
          <a:off x="7239165" y="945293"/>
          <a:ext cx="3430453" cy="1260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baseline="0" dirty="0">
              <a:solidFill>
                <a:schemeClr val="bg1"/>
              </a:solidFill>
            </a:rPr>
            <a:t>Alberghiere e alimenti e bevande </a:t>
          </a:r>
        </a:p>
      </dsp:txBody>
      <dsp:txXfrm>
        <a:off x="7300692" y="1006820"/>
        <a:ext cx="3307399" cy="1137336"/>
      </dsp:txXfrm>
    </dsp:sp>
  </dsp:spTree>
</dsp:drawing>
</file>

<file path=ppt/diagrams/drawing5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B0F092-374C-45AE-9F1C-CFC97186E56E}">
      <dsp:nvSpPr>
        <dsp:cNvPr id="0" name=""/>
        <dsp:cNvSpPr/>
      </dsp:nvSpPr>
      <dsp:spPr>
        <a:xfrm>
          <a:off x="798092" y="0"/>
          <a:ext cx="9045042" cy="348196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7472F4-7AC5-4D97-8DE1-CE5AC98A272F}">
      <dsp:nvSpPr>
        <dsp:cNvPr id="0" name=""/>
        <dsp:cNvSpPr/>
      </dsp:nvSpPr>
      <dsp:spPr>
        <a:xfrm>
          <a:off x="360596" y="1044588"/>
          <a:ext cx="3192368" cy="13927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Ammodernamento, ristrutturazione e manutenzione</a:t>
          </a:r>
        </a:p>
      </dsp:txBody>
      <dsp:txXfrm>
        <a:off x="428586" y="1112578"/>
        <a:ext cx="3056388" cy="1256804"/>
      </dsp:txXfrm>
    </dsp:sp>
    <dsp:sp modelId="{83905325-5CBF-48E2-9630-8878FE7A732D}">
      <dsp:nvSpPr>
        <dsp:cNvPr id="0" name=""/>
        <dsp:cNvSpPr/>
      </dsp:nvSpPr>
      <dsp:spPr>
        <a:xfrm>
          <a:off x="3724429" y="1044588"/>
          <a:ext cx="3192368" cy="13927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Spese non incrementative</a:t>
          </a:r>
        </a:p>
      </dsp:txBody>
      <dsp:txXfrm>
        <a:off x="3792419" y="1112578"/>
        <a:ext cx="3056388" cy="1256804"/>
      </dsp:txXfrm>
    </dsp:sp>
    <dsp:sp modelId="{B30F46A3-43AD-4A15-8F21-7549D64599B0}">
      <dsp:nvSpPr>
        <dsp:cNvPr id="0" name=""/>
        <dsp:cNvSpPr/>
      </dsp:nvSpPr>
      <dsp:spPr>
        <a:xfrm>
          <a:off x="7088262" y="1044588"/>
          <a:ext cx="3192368" cy="13927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baseline="0" dirty="0">
              <a:solidFill>
                <a:schemeClr val="bg1"/>
              </a:solidFill>
            </a:rPr>
            <a:t>Deducibili per cassa entro il limite del 5%</a:t>
          </a:r>
        </a:p>
      </dsp:txBody>
      <dsp:txXfrm>
        <a:off x="7156252" y="1112578"/>
        <a:ext cx="3056388" cy="1256804"/>
      </dsp:txXfrm>
    </dsp:sp>
  </dsp:spTree>
</dsp:drawing>
</file>

<file path=ppt/diagrams/drawing5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7DC3A5-23D3-438D-9A76-58E4217EF925}">
      <dsp:nvSpPr>
        <dsp:cNvPr id="0" name=""/>
        <dsp:cNvSpPr/>
      </dsp:nvSpPr>
      <dsp:spPr>
        <a:xfrm>
          <a:off x="0" y="17699"/>
          <a:ext cx="11088465" cy="810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300" kern="1200" baseline="0" dirty="0">
              <a:solidFill>
                <a:schemeClr val="bg1"/>
              </a:solidFill>
            </a:rPr>
            <a:t>Entro il plafond del 5% </a:t>
          </a:r>
        </a:p>
      </dsp:txBody>
      <dsp:txXfrm>
        <a:off x="39580" y="57279"/>
        <a:ext cx="11009305" cy="731650"/>
      </dsp:txXfrm>
    </dsp:sp>
    <dsp:sp modelId="{958C5C0E-6B71-4714-B560-D3AF6AA58D2B}">
      <dsp:nvSpPr>
        <dsp:cNvPr id="0" name=""/>
        <dsp:cNvSpPr/>
      </dsp:nvSpPr>
      <dsp:spPr>
        <a:xfrm>
          <a:off x="0" y="828509"/>
          <a:ext cx="11088465" cy="5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2059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600" kern="1200" baseline="0" dirty="0">
              <a:solidFill>
                <a:schemeClr val="accent2">
                  <a:lumMod val="10000"/>
                </a:schemeClr>
              </a:solidFill>
            </a:rPr>
            <a:t>Principio di cassa: nell’esercizio di pagamento</a:t>
          </a:r>
        </a:p>
      </dsp:txBody>
      <dsp:txXfrm>
        <a:off x="0" y="828509"/>
        <a:ext cx="11088465" cy="546480"/>
      </dsp:txXfrm>
    </dsp:sp>
    <dsp:sp modelId="{361C95E8-F72A-4BBE-A4F9-81CDB4F1104C}">
      <dsp:nvSpPr>
        <dsp:cNvPr id="0" name=""/>
        <dsp:cNvSpPr/>
      </dsp:nvSpPr>
      <dsp:spPr>
        <a:xfrm>
          <a:off x="0" y="1374989"/>
          <a:ext cx="11088465" cy="810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300" kern="1200" baseline="0" dirty="0">
              <a:solidFill>
                <a:schemeClr val="bg1"/>
              </a:solidFill>
            </a:rPr>
            <a:t>Oltre il plafond del 5%</a:t>
          </a:r>
        </a:p>
      </dsp:txBody>
      <dsp:txXfrm>
        <a:off x="39580" y="1414569"/>
        <a:ext cx="11009305" cy="731650"/>
      </dsp:txXfrm>
    </dsp:sp>
    <dsp:sp modelId="{6487983B-47A0-4F74-B9C6-1B067865E602}">
      <dsp:nvSpPr>
        <dsp:cNvPr id="0" name=""/>
        <dsp:cNvSpPr/>
      </dsp:nvSpPr>
      <dsp:spPr>
        <a:xfrm>
          <a:off x="0" y="2185799"/>
          <a:ext cx="11088465" cy="819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2059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600" kern="1200" baseline="0" dirty="0">
              <a:solidFill>
                <a:schemeClr val="accent2">
                  <a:lumMod val="10000"/>
                </a:schemeClr>
              </a:solidFill>
            </a:rPr>
            <a:t>La quota eccedente in quote costanti nei cinque periodi di imposta successivi</a:t>
          </a:r>
        </a:p>
      </dsp:txBody>
      <dsp:txXfrm>
        <a:off x="0" y="2185799"/>
        <a:ext cx="11088465" cy="819720"/>
      </dsp:txXfrm>
    </dsp:sp>
  </dsp:spTree>
</dsp:drawing>
</file>

<file path=ppt/diagrams/drawing5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5D2B7-7EAA-4D5B-A4C4-E695F1127F45}">
      <dsp:nvSpPr>
        <dsp:cNvPr id="0" name=""/>
        <dsp:cNvSpPr/>
      </dsp:nvSpPr>
      <dsp:spPr>
        <a:xfrm>
          <a:off x="501449" y="581009"/>
          <a:ext cx="4950867" cy="26751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baseline="0" dirty="0">
              <a:solidFill>
                <a:schemeClr val="bg1"/>
              </a:solidFill>
            </a:rPr>
            <a:t>Spese incrementative</a:t>
          </a:r>
        </a:p>
      </dsp:txBody>
      <dsp:txXfrm>
        <a:off x="579802" y="659362"/>
        <a:ext cx="4794161" cy="2518446"/>
      </dsp:txXfrm>
    </dsp:sp>
    <dsp:sp modelId="{9E61D905-38A8-45A1-80C0-24CAA0492539}">
      <dsp:nvSpPr>
        <dsp:cNvPr id="0" name=""/>
        <dsp:cNvSpPr/>
      </dsp:nvSpPr>
      <dsp:spPr>
        <a:xfrm rot="19457599">
          <a:off x="5287145" y="1363940"/>
          <a:ext cx="1757291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757291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6121858" y="1361843"/>
        <a:ext cx="87864" cy="87864"/>
      </dsp:txXfrm>
    </dsp:sp>
    <dsp:sp modelId="{C74924CB-CE88-4033-9748-DA41525BCCE7}">
      <dsp:nvSpPr>
        <dsp:cNvPr id="0" name=""/>
        <dsp:cNvSpPr/>
      </dsp:nvSpPr>
      <dsp:spPr>
        <a:xfrm>
          <a:off x="6879265" y="1124"/>
          <a:ext cx="3567369" cy="17836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baseline="0" dirty="0">
              <a:solidFill>
                <a:schemeClr val="bg1"/>
              </a:solidFill>
            </a:rPr>
            <a:t>Immobili ammortizzabili: concorrono alla formazione del costo ammortizzabile</a:t>
          </a:r>
        </a:p>
      </dsp:txBody>
      <dsp:txXfrm>
        <a:off x="6931507" y="53366"/>
        <a:ext cx="3462885" cy="1679200"/>
      </dsp:txXfrm>
    </dsp:sp>
    <dsp:sp modelId="{F3045913-E322-441E-84DD-05EDEFBA6F62}">
      <dsp:nvSpPr>
        <dsp:cNvPr id="0" name=""/>
        <dsp:cNvSpPr/>
      </dsp:nvSpPr>
      <dsp:spPr>
        <a:xfrm rot="2142401">
          <a:off x="5287145" y="2389558"/>
          <a:ext cx="1757291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757291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6121858" y="2387462"/>
        <a:ext cx="87864" cy="87864"/>
      </dsp:txXfrm>
    </dsp:sp>
    <dsp:sp modelId="{C34FEFAD-7BD6-4191-A203-DF0B1E45B40E}">
      <dsp:nvSpPr>
        <dsp:cNvPr id="0" name=""/>
        <dsp:cNvSpPr/>
      </dsp:nvSpPr>
      <dsp:spPr>
        <a:xfrm>
          <a:off x="6879265" y="2052361"/>
          <a:ext cx="3567369" cy="17836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baseline="0" dirty="0">
              <a:solidFill>
                <a:schemeClr val="bg1"/>
              </a:solidFill>
            </a:rPr>
            <a:t>Immobili non ammortizzabili: deducibili con la regola del plafond del 5%</a:t>
          </a:r>
        </a:p>
      </dsp:txBody>
      <dsp:txXfrm>
        <a:off x="6931507" y="2104603"/>
        <a:ext cx="3462885" cy="1679200"/>
      </dsp:txXfrm>
    </dsp:sp>
  </dsp:spTree>
</dsp:drawing>
</file>

<file path=ppt/diagrams/drawing5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B7C2B6-823B-4497-92AA-76707C299779}">
      <dsp:nvSpPr>
        <dsp:cNvPr id="0" name=""/>
        <dsp:cNvSpPr/>
      </dsp:nvSpPr>
      <dsp:spPr>
        <a:xfrm>
          <a:off x="9556" y="622329"/>
          <a:ext cx="2856463" cy="17138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baseline="0" dirty="0">
              <a:solidFill>
                <a:schemeClr val="bg1"/>
              </a:solidFill>
            </a:rPr>
            <a:t>Non rileva più la distinzione tra spese incrementative e non incrementative</a:t>
          </a:r>
        </a:p>
      </dsp:txBody>
      <dsp:txXfrm>
        <a:off x="59754" y="672527"/>
        <a:ext cx="2756067" cy="1613482"/>
      </dsp:txXfrm>
    </dsp:sp>
    <dsp:sp modelId="{C2403667-8442-4CD3-872A-2495E0089BCC}">
      <dsp:nvSpPr>
        <dsp:cNvPr id="0" name=""/>
        <dsp:cNvSpPr/>
      </dsp:nvSpPr>
      <dsp:spPr>
        <a:xfrm>
          <a:off x="3151667" y="1125066"/>
          <a:ext cx="605570" cy="7084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3151667" y="1266747"/>
        <a:ext cx="423899" cy="425041"/>
      </dsp:txXfrm>
    </dsp:sp>
    <dsp:sp modelId="{06D1CCC0-5729-40A1-84B1-4FE597AC017A}">
      <dsp:nvSpPr>
        <dsp:cNvPr id="0" name=""/>
        <dsp:cNvSpPr/>
      </dsp:nvSpPr>
      <dsp:spPr>
        <a:xfrm>
          <a:off x="4008606" y="622329"/>
          <a:ext cx="2856463" cy="17138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baseline="0" dirty="0">
              <a:solidFill>
                <a:schemeClr val="bg1"/>
              </a:solidFill>
            </a:rPr>
            <a:t>Non si applica più la regola del plafond del 5%</a:t>
          </a:r>
        </a:p>
      </dsp:txBody>
      <dsp:txXfrm>
        <a:off x="4058804" y="672527"/>
        <a:ext cx="2756067" cy="1613482"/>
      </dsp:txXfrm>
    </dsp:sp>
    <dsp:sp modelId="{0906ADBD-11BD-4FAF-9F3B-50218A654C1F}">
      <dsp:nvSpPr>
        <dsp:cNvPr id="0" name=""/>
        <dsp:cNvSpPr/>
      </dsp:nvSpPr>
      <dsp:spPr>
        <a:xfrm>
          <a:off x="7150716" y="1125066"/>
          <a:ext cx="605570" cy="7084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7150716" y="1266747"/>
        <a:ext cx="423899" cy="425041"/>
      </dsp:txXfrm>
    </dsp:sp>
    <dsp:sp modelId="{8914E361-C654-4E79-A1E8-8CCFFAD548A4}">
      <dsp:nvSpPr>
        <dsp:cNvPr id="0" name=""/>
        <dsp:cNvSpPr/>
      </dsp:nvSpPr>
      <dsp:spPr>
        <a:xfrm>
          <a:off x="8007656" y="622329"/>
          <a:ext cx="2856463" cy="17138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baseline="0" dirty="0">
              <a:solidFill>
                <a:schemeClr val="bg1"/>
              </a:solidFill>
            </a:rPr>
            <a:t>Devono essere distinte le spese di manutenzione ordinaria da quelle straordinarie</a:t>
          </a:r>
        </a:p>
      </dsp:txBody>
      <dsp:txXfrm>
        <a:off x="8057854" y="672527"/>
        <a:ext cx="2756067" cy="1613482"/>
      </dsp:txXfrm>
    </dsp:sp>
  </dsp:spTree>
</dsp:drawing>
</file>

<file path=ppt/diagrams/drawing5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5D2B7-7EAA-4D5B-A4C4-E695F1127F45}">
      <dsp:nvSpPr>
        <dsp:cNvPr id="0" name=""/>
        <dsp:cNvSpPr/>
      </dsp:nvSpPr>
      <dsp:spPr>
        <a:xfrm>
          <a:off x="289848" y="605733"/>
          <a:ext cx="5161543" cy="27889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Due tipologie di spese</a:t>
          </a:r>
        </a:p>
      </dsp:txBody>
      <dsp:txXfrm>
        <a:off x="371535" y="687420"/>
        <a:ext cx="4998169" cy="2625615"/>
      </dsp:txXfrm>
    </dsp:sp>
    <dsp:sp modelId="{9E61D905-38A8-45A1-80C0-24CAA0492539}">
      <dsp:nvSpPr>
        <dsp:cNvPr id="0" name=""/>
        <dsp:cNvSpPr/>
      </dsp:nvSpPr>
      <dsp:spPr>
        <a:xfrm rot="19457599">
          <a:off x="5279192" y="1423760"/>
          <a:ext cx="1832070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832070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6149425" y="1419794"/>
        <a:ext cx="91603" cy="91603"/>
      </dsp:txXfrm>
    </dsp:sp>
    <dsp:sp modelId="{C74924CB-CE88-4033-9748-DA41525BCCE7}">
      <dsp:nvSpPr>
        <dsp:cNvPr id="0" name=""/>
        <dsp:cNvSpPr/>
      </dsp:nvSpPr>
      <dsp:spPr>
        <a:xfrm>
          <a:off x="6939062" y="1172"/>
          <a:ext cx="3719173" cy="18595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baseline="0" dirty="0">
              <a:solidFill>
                <a:schemeClr val="bg1"/>
              </a:solidFill>
            </a:rPr>
            <a:t>Spese di manutenzione ordinaria: deducibili in un’unica soluzione nell’anno di pagamento</a:t>
          </a:r>
        </a:p>
      </dsp:txBody>
      <dsp:txXfrm>
        <a:off x="6993527" y="55637"/>
        <a:ext cx="3610243" cy="1750656"/>
      </dsp:txXfrm>
    </dsp:sp>
    <dsp:sp modelId="{F3045913-E322-441E-84DD-05EDEFBA6F62}">
      <dsp:nvSpPr>
        <dsp:cNvPr id="0" name=""/>
        <dsp:cNvSpPr/>
      </dsp:nvSpPr>
      <dsp:spPr>
        <a:xfrm rot="2142401">
          <a:off x="5279192" y="2493023"/>
          <a:ext cx="1832070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832070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6149425" y="2489057"/>
        <a:ext cx="91603" cy="91603"/>
      </dsp:txXfrm>
    </dsp:sp>
    <dsp:sp modelId="{C34FEFAD-7BD6-4191-A203-DF0B1E45B40E}">
      <dsp:nvSpPr>
        <dsp:cNvPr id="0" name=""/>
        <dsp:cNvSpPr/>
      </dsp:nvSpPr>
      <dsp:spPr>
        <a:xfrm>
          <a:off x="6939062" y="2139697"/>
          <a:ext cx="3719173" cy="18595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baseline="0" dirty="0">
              <a:solidFill>
                <a:schemeClr val="bg1"/>
              </a:solidFill>
            </a:rPr>
            <a:t>Spese di manutenzione straordinaria: deducibili in quote costanti nell’anno di sostenimento e nei 5 successivi</a:t>
          </a:r>
        </a:p>
      </dsp:txBody>
      <dsp:txXfrm>
        <a:off x="6993527" y="2194162"/>
        <a:ext cx="3610243" cy="1750656"/>
      </dsp:txXfrm>
    </dsp:sp>
  </dsp:spTree>
</dsp:drawing>
</file>

<file path=ppt/diagrams/drawing5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C4F5DD-397B-4673-8D02-1EA1D9539592}">
      <dsp:nvSpPr>
        <dsp:cNvPr id="0" name=""/>
        <dsp:cNvSpPr/>
      </dsp:nvSpPr>
      <dsp:spPr>
        <a:xfrm>
          <a:off x="0" y="0"/>
          <a:ext cx="8841894" cy="11537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Diritti di utilizzazione delle opere dell’ingegno</a:t>
          </a:r>
        </a:p>
      </dsp:txBody>
      <dsp:txXfrm>
        <a:off x="33793" y="33793"/>
        <a:ext cx="7596876" cy="1086193"/>
      </dsp:txXfrm>
    </dsp:sp>
    <dsp:sp modelId="{2EB0786A-D1A0-4524-89EE-661221FBE666}">
      <dsp:nvSpPr>
        <dsp:cNvPr id="0" name=""/>
        <dsp:cNvSpPr/>
      </dsp:nvSpPr>
      <dsp:spPr>
        <a:xfrm>
          <a:off x="780167" y="1346076"/>
          <a:ext cx="8841894" cy="11537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In misura non superiore al 50% del costo</a:t>
          </a:r>
        </a:p>
      </dsp:txBody>
      <dsp:txXfrm>
        <a:off x="813960" y="1379869"/>
        <a:ext cx="7244184" cy="1086193"/>
      </dsp:txXfrm>
    </dsp:sp>
    <dsp:sp modelId="{4985BF50-B1ED-4CC3-B1B8-DA7F9929CDA0}">
      <dsp:nvSpPr>
        <dsp:cNvPr id="0" name=""/>
        <dsp:cNvSpPr/>
      </dsp:nvSpPr>
      <dsp:spPr>
        <a:xfrm>
          <a:off x="1560334" y="2692153"/>
          <a:ext cx="8841894" cy="11537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Gli altri diritti di natura pluriennale sono deducibili secondo la durata prevista dal contratto o dalla legge</a:t>
          </a:r>
        </a:p>
      </dsp:txBody>
      <dsp:txXfrm>
        <a:off x="1594127" y="2725946"/>
        <a:ext cx="7244184" cy="1086193"/>
      </dsp:txXfrm>
    </dsp:sp>
    <dsp:sp modelId="{40465C7A-8887-4A6E-9616-B6202F0A2940}">
      <dsp:nvSpPr>
        <dsp:cNvPr id="0" name=""/>
        <dsp:cNvSpPr/>
      </dsp:nvSpPr>
      <dsp:spPr>
        <a:xfrm>
          <a:off x="8091937" y="874949"/>
          <a:ext cx="749956" cy="7499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400" kern="1200"/>
        </a:p>
      </dsp:txBody>
      <dsp:txXfrm>
        <a:off x="8260677" y="874949"/>
        <a:ext cx="412476" cy="564342"/>
      </dsp:txXfrm>
    </dsp:sp>
    <dsp:sp modelId="{626BB227-27B9-42F5-A342-8F86CA6792E4}">
      <dsp:nvSpPr>
        <dsp:cNvPr id="0" name=""/>
        <dsp:cNvSpPr/>
      </dsp:nvSpPr>
      <dsp:spPr>
        <a:xfrm>
          <a:off x="8872104" y="2213334"/>
          <a:ext cx="749956" cy="7499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400" kern="1200"/>
        </a:p>
      </dsp:txBody>
      <dsp:txXfrm>
        <a:off x="9040844" y="2213334"/>
        <a:ext cx="412476" cy="56434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227472-D5D0-4E08-B818-585288C57BA9}">
      <dsp:nvSpPr>
        <dsp:cNvPr id="0" name=""/>
        <dsp:cNvSpPr/>
      </dsp:nvSpPr>
      <dsp:spPr>
        <a:xfrm>
          <a:off x="8950" y="331534"/>
          <a:ext cx="2675226" cy="17656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Solo attività professionali protette</a:t>
          </a:r>
        </a:p>
      </dsp:txBody>
      <dsp:txXfrm>
        <a:off x="60664" y="383248"/>
        <a:ext cx="2571798" cy="1662221"/>
      </dsp:txXfrm>
    </dsp:sp>
    <dsp:sp modelId="{1C910707-5A1A-4052-AB66-875C3300633F}">
      <dsp:nvSpPr>
        <dsp:cNvPr id="0" name=""/>
        <dsp:cNvSpPr/>
      </dsp:nvSpPr>
      <dsp:spPr>
        <a:xfrm>
          <a:off x="2951699" y="849458"/>
          <a:ext cx="567147" cy="729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900" kern="1200"/>
        </a:p>
      </dsp:txBody>
      <dsp:txXfrm>
        <a:off x="2951699" y="995418"/>
        <a:ext cx="397003" cy="437881"/>
      </dsp:txXfrm>
    </dsp:sp>
    <dsp:sp modelId="{C4FC1AD0-45A2-42FA-9495-05843FE1FC96}">
      <dsp:nvSpPr>
        <dsp:cNvPr id="0" name=""/>
        <dsp:cNvSpPr/>
      </dsp:nvSpPr>
      <dsp:spPr>
        <a:xfrm>
          <a:off x="3754267" y="331534"/>
          <a:ext cx="2675226" cy="17656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Sono escluse mere attività di servizi</a:t>
          </a:r>
        </a:p>
      </dsp:txBody>
      <dsp:txXfrm>
        <a:off x="3805981" y="383248"/>
        <a:ext cx="2571798" cy="1662221"/>
      </dsp:txXfrm>
    </dsp:sp>
    <dsp:sp modelId="{54FEF0A5-3C6D-4ED5-989B-414C1F8E8DFE}">
      <dsp:nvSpPr>
        <dsp:cNvPr id="0" name=""/>
        <dsp:cNvSpPr/>
      </dsp:nvSpPr>
      <dsp:spPr>
        <a:xfrm>
          <a:off x="6697016" y="849458"/>
          <a:ext cx="567147" cy="729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900" kern="1200"/>
        </a:p>
      </dsp:txBody>
      <dsp:txXfrm>
        <a:off x="6697016" y="995418"/>
        <a:ext cx="397003" cy="437881"/>
      </dsp:txXfrm>
    </dsp:sp>
    <dsp:sp modelId="{42FBBAB1-6A70-4965-AD97-DF38E4AC6A55}">
      <dsp:nvSpPr>
        <dsp:cNvPr id="0" name=""/>
        <dsp:cNvSpPr/>
      </dsp:nvSpPr>
      <dsp:spPr>
        <a:xfrm>
          <a:off x="7499584" y="331534"/>
          <a:ext cx="2675226" cy="17656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Sono possibili le STP interprofessionali</a:t>
          </a:r>
        </a:p>
      </dsp:txBody>
      <dsp:txXfrm>
        <a:off x="7551298" y="383248"/>
        <a:ext cx="2571798" cy="1662221"/>
      </dsp:txXfrm>
    </dsp:sp>
  </dsp:spTree>
</dsp:drawing>
</file>

<file path=ppt/diagrams/drawing6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5D2B7-7EAA-4D5B-A4C4-E695F1127F45}">
      <dsp:nvSpPr>
        <dsp:cNvPr id="0" name=""/>
        <dsp:cNvSpPr/>
      </dsp:nvSpPr>
      <dsp:spPr>
        <a:xfrm>
          <a:off x="1517714" y="462266"/>
          <a:ext cx="3939042" cy="21284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baseline="0" dirty="0">
              <a:solidFill>
                <a:schemeClr val="bg1"/>
              </a:solidFill>
            </a:rPr>
            <a:t>Software acquistati in licenza d’uso</a:t>
          </a:r>
        </a:p>
      </dsp:txBody>
      <dsp:txXfrm>
        <a:off x="1580053" y="524605"/>
        <a:ext cx="3814364" cy="2003745"/>
      </dsp:txXfrm>
    </dsp:sp>
    <dsp:sp modelId="{9E61D905-38A8-45A1-80C0-24CAA0492539}">
      <dsp:nvSpPr>
        <dsp:cNvPr id="0" name=""/>
        <dsp:cNvSpPr/>
      </dsp:nvSpPr>
      <dsp:spPr>
        <a:xfrm rot="19457599">
          <a:off x="5325342" y="1076637"/>
          <a:ext cx="1398148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398148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5989462" y="1083519"/>
        <a:ext cx="69907" cy="69907"/>
      </dsp:txXfrm>
    </dsp:sp>
    <dsp:sp modelId="{C74924CB-CE88-4033-9748-DA41525BCCE7}">
      <dsp:nvSpPr>
        <dsp:cNvPr id="0" name=""/>
        <dsp:cNvSpPr/>
      </dsp:nvSpPr>
      <dsp:spPr>
        <a:xfrm>
          <a:off x="6592075" y="894"/>
          <a:ext cx="2838295" cy="14191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baseline="0" dirty="0">
              <a:solidFill>
                <a:schemeClr val="bg1"/>
              </a:solidFill>
            </a:rPr>
            <a:t>Licenza a tempo indeterminato: quota di ammortamento in misura non superiore al 50% del costo</a:t>
          </a:r>
        </a:p>
      </dsp:txBody>
      <dsp:txXfrm>
        <a:off x="6633640" y="42459"/>
        <a:ext cx="2755165" cy="1336017"/>
      </dsp:txXfrm>
    </dsp:sp>
    <dsp:sp modelId="{F3045913-E322-441E-84DD-05EDEFBA6F62}">
      <dsp:nvSpPr>
        <dsp:cNvPr id="0" name=""/>
        <dsp:cNvSpPr/>
      </dsp:nvSpPr>
      <dsp:spPr>
        <a:xfrm rot="2142401">
          <a:off x="5325342" y="1892646"/>
          <a:ext cx="1398148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398148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5989462" y="1899529"/>
        <a:ext cx="69907" cy="69907"/>
      </dsp:txXfrm>
    </dsp:sp>
    <dsp:sp modelId="{C34FEFAD-7BD6-4191-A203-DF0B1E45B40E}">
      <dsp:nvSpPr>
        <dsp:cNvPr id="0" name=""/>
        <dsp:cNvSpPr/>
      </dsp:nvSpPr>
      <dsp:spPr>
        <a:xfrm>
          <a:off x="6592075" y="1632914"/>
          <a:ext cx="2838295" cy="14191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baseline="0" dirty="0">
              <a:solidFill>
                <a:schemeClr val="bg1"/>
              </a:solidFill>
            </a:rPr>
            <a:t>Licenza a tempo determinato: in base alla durata del contratto</a:t>
          </a:r>
        </a:p>
      </dsp:txBody>
      <dsp:txXfrm>
        <a:off x="6633640" y="1674479"/>
        <a:ext cx="2755165" cy="1336017"/>
      </dsp:txXfrm>
    </dsp:sp>
  </dsp:spTree>
</dsp:drawing>
</file>

<file path=ppt/diagrams/drawing6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5A8D8C-6994-4CB0-9249-78AEFF7CE162}">
      <dsp:nvSpPr>
        <dsp:cNvPr id="0" name=""/>
        <dsp:cNvSpPr/>
      </dsp:nvSpPr>
      <dsp:spPr>
        <a:xfrm>
          <a:off x="4931317" y="2122141"/>
          <a:ext cx="3862238" cy="446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435"/>
              </a:lnTo>
              <a:lnTo>
                <a:pt x="3862238" y="223435"/>
              </a:lnTo>
              <a:lnTo>
                <a:pt x="3862238" y="44687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668857-F0A4-42BD-B36B-5590CFFFC208}">
      <dsp:nvSpPr>
        <dsp:cNvPr id="0" name=""/>
        <dsp:cNvSpPr/>
      </dsp:nvSpPr>
      <dsp:spPr>
        <a:xfrm>
          <a:off x="4931317" y="2122141"/>
          <a:ext cx="1287412" cy="446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435"/>
              </a:lnTo>
              <a:lnTo>
                <a:pt x="1287412" y="223435"/>
              </a:lnTo>
              <a:lnTo>
                <a:pt x="1287412" y="44687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1A6124-F0A1-4A0E-9ACC-F3E6B69727F9}">
      <dsp:nvSpPr>
        <dsp:cNvPr id="0" name=""/>
        <dsp:cNvSpPr/>
      </dsp:nvSpPr>
      <dsp:spPr>
        <a:xfrm>
          <a:off x="3643904" y="2122141"/>
          <a:ext cx="1287412" cy="446870"/>
        </a:xfrm>
        <a:custGeom>
          <a:avLst/>
          <a:gdLst/>
          <a:ahLst/>
          <a:cxnLst/>
          <a:rect l="0" t="0" r="0" b="0"/>
          <a:pathLst>
            <a:path>
              <a:moveTo>
                <a:pt x="1287412" y="0"/>
              </a:moveTo>
              <a:lnTo>
                <a:pt x="1287412" y="223435"/>
              </a:lnTo>
              <a:lnTo>
                <a:pt x="0" y="223435"/>
              </a:lnTo>
              <a:lnTo>
                <a:pt x="0" y="44687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8EA583-CEAA-4AF0-988B-491B83FD54CD}">
      <dsp:nvSpPr>
        <dsp:cNvPr id="0" name=""/>
        <dsp:cNvSpPr/>
      </dsp:nvSpPr>
      <dsp:spPr>
        <a:xfrm>
          <a:off x="1069079" y="2122141"/>
          <a:ext cx="3862238" cy="446870"/>
        </a:xfrm>
        <a:custGeom>
          <a:avLst/>
          <a:gdLst/>
          <a:ahLst/>
          <a:cxnLst/>
          <a:rect l="0" t="0" r="0" b="0"/>
          <a:pathLst>
            <a:path>
              <a:moveTo>
                <a:pt x="3862238" y="0"/>
              </a:moveTo>
              <a:lnTo>
                <a:pt x="3862238" y="223435"/>
              </a:lnTo>
              <a:lnTo>
                <a:pt x="0" y="223435"/>
              </a:lnTo>
              <a:lnTo>
                <a:pt x="0" y="44687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BF46C-BB85-4BBE-80A1-58BD61ECE78F}">
      <dsp:nvSpPr>
        <dsp:cNvPr id="0" name=""/>
        <dsp:cNvSpPr/>
      </dsp:nvSpPr>
      <dsp:spPr>
        <a:xfrm>
          <a:off x="3867339" y="1058163"/>
          <a:ext cx="2127955" cy="10639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Criteri di deducibilità</a:t>
          </a:r>
        </a:p>
      </dsp:txBody>
      <dsp:txXfrm>
        <a:off x="3867339" y="1058163"/>
        <a:ext cx="2127955" cy="1063977"/>
      </dsp:txXfrm>
    </dsp:sp>
    <dsp:sp modelId="{7EA8935A-815E-4A1B-8F69-3C1203139926}">
      <dsp:nvSpPr>
        <dsp:cNvPr id="0" name=""/>
        <dsp:cNvSpPr/>
      </dsp:nvSpPr>
      <dsp:spPr>
        <a:xfrm>
          <a:off x="5101" y="2569011"/>
          <a:ext cx="2127955" cy="10639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Fino al 31 dicembre 2023</a:t>
          </a:r>
        </a:p>
      </dsp:txBody>
      <dsp:txXfrm>
        <a:off x="5101" y="2569011"/>
        <a:ext cx="2127955" cy="1063977"/>
      </dsp:txXfrm>
    </dsp:sp>
    <dsp:sp modelId="{4C852CA9-FE12-43BA-A20C-DE16926CD337}">
      <dsp:nvSpPr>
        <dsp:cNvPr id="0" name=""/>
        <dsp:cNvSpPr/>
      </dsp:nvSpPr>
      <dsp:spPr>
        <a:xfrm>
          <a:off x="2579927" y="2569011"/>
          <a:ext cx="2127955" cy="10639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Per cassa in un’unica soluzione</a:t>
          </a:r>
        </a:p>
      </dsp:txBody>
      <dsp:txXfrm>
        <a:off x="2579927" y="2569011"/>
        <a:ext cx="2127955" cy="1063977"/>
      </dsp:txXfrm>
    </dsp:sp>
    <dsp:sp modelId="{6E3B3A89-7F4A-445E-9E5D-9ADBB3F17830}">
      <dsp:nvSpPr>
        <dsp:cNvPr id="0" name=""/>
        <dsp:cNvSpPr/>
      </dsp:nvSpPr>
      <dsp:spPr>
        <a:xfrm>
          <a:off x="5154752" y="2569011"/>
          <a:ext cx="2127955" cy="10639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Dal 1° gennaio 2024</a:t>
          </a:r>
        </a:p>
      </dsp:txBody>
      <dsp:txXfrm>
        <a:off x="5154752" y="2569011"/>
        <a:ext cx="2127955" cy="1063977"/>
      </dsp:txXfrm>
    </dsp:sp>
    <dsp:sp modelId="{715F9560-9963-4851-9B94-139A00CBAC96}">
      <dsp:nvSpPr>
        <dsp:cNvPr id="0" name=""/>
        <dsp:cNvSpPr/>
      </dsp:nvSpPr>
      <dsp:spPr>
        <a:xfrm>
          <a:off x="7729578" y="2569011"/>
          <a:ext cx="2127955" cy="10639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baseline="0" dirty="0">
              <a:solidFill>
                <a:schemeClr val="bg1"/>
              </a:solidFill>
            </a:rPr>
            <a:t>In misura non superiore a 1/5 del costo</a:t>
          </a:r>
        </a:p>
      </dsp:txBody>
      <dsp:txXfrm>
        <a:off x="7729578" y="2569011"/>
        <a:ext cx="2127955" cy="1063977"/>
      </dsp:txXfrm>
    </dsp:sp>
  </dsp:spTree>
</dsp:drawing>
</file>

<file path=ppt/diagrams/drawing6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F488AB-B8EE-46C8-B9EE-EEFB7548B89F}">
      <dsp:nvSpPr>
        <dsp:cNvPr id="0" name=""/>
        <dsp:cNvSpPr/>
      </dsp:nvSpPr>
      <dsp:spPr>
        <a:xfrm>
          <a:off x="9028" y="1279813"/>
          <a:ext cx="2698472" cy="16190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dirty="0"/>
            <a:t>Anche attività di lav. Dipendente e pensioni</a:t>
          </a:r>
        </a:p>
      </dsp:txBody>
      <dsp:txXfrm>
        <a:off x="56449" y="1327234"/>
        <a:ext cx="2603630" cy="1524241"/>
      </dsp:txXfrm>
    </dsp:sp>
    <dsp:sp modelId="{82D3E022-EEFD-494D-BEB3-54DDF2277B50}">
      <dsp:nvSpPr>
        <dsp:cNvPr id="0" name=""/>
        <dsp:cNvSpPr/>
      </dsp:nvSpPr>
      <dsp:spPr>
        <a:xfrm>
          <a:off x="2977348" y="1754744"/>
          <a:ext cx="572076" cy="669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100" kern="1200"/>
        </a:p>
      </dsp:txBody>
      <dsp:txXfrm>
        <a:off x="2977348" y="1888588"/>
        <a:ext cx="400453" cy="401533"/>
      </dsp:txXfrm>
    </dsp:sp>
    <dsp:sp modelId="{9C26A45F-926A-48EC-A4AF-E34B5638ECC4}">
      <dsp:nvSpPr>
        <dsp:cNvPr id="0" name=""/>
        <dsp:cNvSpPr/>
      </dsp:nvSpPr>
      <dsp:spPr>
        <a:xfrm>
          <a:off x="3786889" y="1279813"/>
          <a:ext cx="2698472" cy="16190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dirty="0"/>
            <a:t>Redditi 2024 non superiori a 35.000 euro</a:t>
          </a:r>
        </a:p>
      </dsp:txBody>
      <dsp:txXfrm>
        <a:off x="3834310" y="1327234"/>
        <a:ext cx="2603630" cy="1524241"/>
      </dsp:txXfrm>
    </dsp:sp>
    <dsp:sp modelId="{C15A29AB-198D-4943-AAC7-D914AB8EDD20}">
      <dsp:nvSpPr>
        <dsp:cNvPr id="0" name=""/>
        <dsp:cNvSpPr/>
      </dsp:nvSpPr>
      <dsp:spPr>
        <a:xfrm>
          <a:off x="6755209" y="1754744"/>
          <a:ext cx="572076" cy="669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100" kern="1200"/>
        </a:p>
      </dsp:txBody>
      <dsp:txXfrm>
        <a:off x="6755209" y="1888588"/>
        <a:ext cx="400453" cy="401533"/>
      </dsp:txXfrm>
    </dsp:sp>
    <dsp:sp modelId="{C030BE61-B538-4A4D-830F-4A57B221970A}">
      <dsp:nvSpPr>
        <dsp:cNvPr id="0" name=""/>
        <dsp:cNvSpPr/>
      </dsp:nvSpPr>
      <dsp:spPr>
        <a:xfrm>
          <a:off x="7564751" y="1279813"/>
          <a:ext cx="2698472" cy="16190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dirty="0"/>
            <a:t>Nell’anno 2025 posso fruire del regime forfetario</a:t>
          </a:r>
        </a:p>
      </dsp:txBody>
      <dsp:txXfrm>
        <a:off x="7612172" y="1327234"/>
        <a:ext cx="2603630" cy="1524241"/>
      </dsp:txXfrm>
    </dsp:sp>
  </dsp:spTree>
</dsp:drawing>
</file>

<file path=ppt/diagrams/drawing6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C37634-EAE7-455B-A88D-DA605D29A567}">
      <dsp:nvSpPr>
        <dsp:cNvPr id="0" name=""/>
        <dsp:cNvSpPr/>
      </dsp:nvSpPr>
      <dsp:spPr>
        <a:xfrm>
          <a:off x="9242" y="950518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baseline="0" dirty="0">
              <a:solidFill>
                <a:schemeClr val="bg1"/>
              </a:solidFill>
            </a:rPr>
            <a:t>Dal 1° gennaio 2024</a:t>
          </a:r>
        </a:p>
      </dsp:txBody>
      <dsp:txXfrm>
        <a:off x="57787" y="999063"/>
        <a:ext cx="2665308" cy="1560349"/>
      </dsp:txXfrm>
    </dsp:sp>
    <dsp:sp modelId="{42770650-0841-4ABC-B703-2F953F65EACE}">
      <dsp:nvSpPr>
        <dsp:cNvPr id="0" name=""/>
        <dsp:cNvSpPr/>
      </dsp:nvSpPr>
      <dsp:spPr>
        <a:xfrm>
          <a:off x="3047880" y="143670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600" kern="1200"/>
        </a:p>
      </dsp:txBody>
      <dsp:txXfrm>
        <a:off x="3047880" y="1573716"/>
        <a:ext cx="409940" cy="411044"/>
      </dsp:txXfrm>
    </dsp:sp>
    <dsp:sp modelId="{A47D6376-6C6B-4FBA-B3A7-9CC00D35E064}">
      <dsp:nvSpPr>
        <dsp:cNvPr id="0" name=""/>
        <dsp:cNvSpPr/>
      </dsp:nvSpPr>
      <dsp:spPr>
        <a:xfrm>
          <a:off x="3876600" y="950518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baseline="0" dirty="0">
              <a:solidFill>
                <a:schemeClr val="bg1"/>
              </a:solidFill>
            </a:rPr>
            <a:t>Operazioni di aggregazione</a:t>
          </a:r>
        </a:p>
      </dsp:txBody>
      <dsp:txXfrm>
        <a:off x="3925145" y="999063"/>
        <a:ext cx="2665308" cy="1560349"/>
      </dsp:txXfrm>
    </dsp:sp>
    <dsp:sp modelId="{1C9DEFB6-6062-4682-B4A3-1395F1D3C588}">
      <dsp:nvSpPr>
        <dsp:cNvPr id="0" name=""/>
        <dsp:cNvSpPr/>
      </dsp:nvSpPr>
      <dsp:spPr>
        <a:xfrm>
          <a:off x="6915239" y="143670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600" kern="1200"/>
        </a:p>
      </dsp:txBody>
      <dsp:txXfrm>
        <a:off x="6915239" y="1573716"/>
        <a:ext cx="409940" cy="411044"/>
      </dsp:txXfrm>
    </dsp:sp>
    <dsp:sp modelId="{6A468A22-78A1-4949-BDF5-A67A716142B0}">
      <dsp:nvSpPr>
        <dsp:cNvPr id="0" name=""/>
        <dsp:cNvSpPr/>
      </dsp:nvSpPr>
      <dsp:spPr>
        <a:xfrm>
          <a:off x="7743958" y="950518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baseline="0" dirty="0">
              <a:solidFill>
                <a:schemeClr val="bg1"/>
              </a:solidFill>
            </a:rPr>
            <a:t>Neutralità fiscale</a:t>
          </a:r>
        </a:p>
      </dsp:txBody>
      <dsp:txXfrm>
        <a:off x="7792503" y="999063"/>
        <a:ext cx="2665308" cy="156034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5F9BF-2BED-43DB-8096-47B2C3900A2E}">
      <dsp:nvSpPr>
        <dsp:cNvPr id="0" name=""/>
        <dsp:cNvSpPr/>
      </dsp:nvSpPr>
      <dsp:spPr>
        <a:xfrm>
          <a:off x="1354455" y="751269"/>
          <a:ext cx="3053069" cy="1526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300" kern="1200" dirty="0"/>
            <a:t>2 categorie di soci</a:t>
          </a:r>
        </a:p>
      </dsp:txBody>
      <dsp:txXfrm>
        <a:off x="1399166" y="795980"/>
        <a:ext cx="2963647" cy="1437112"/>
      </dsp:txXfrm>
    </dsp:sp>
    <dsp:sp modelId="{38BEF37D-C922-43A4-A90C-B1207A9C82E7}">
      <dsp:nvSpPr>
        <dsp:cNvPr id="0" name=""/>
        <dsp:cNvSpPr/>
      </dsp:nvSpPr>
      <dsp:spPr>
        <a:xfrm rot="19704072">
          <a:off x="4301234" y="1097066"/>
          <a:ext cx="1433807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433807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4982293" y="1103056"/>
        <a:ext cx="71690" cy="71690"/>
      </dsp:txXfrm>
    </dsp:sp>
    <dsp:sp modelId="{F41F7526-E23F-4C34-88D5-E61448C67297}">
      <dsp:nvSpPr>
        <dsp:cNvPr id="0" name=""/>
        <dsp:cNvSpPr/>
      </dsp:nvSpPr>
      <dsp:spPr>
        <a:xfrm>
          <a:off x="5628752" y="0"/>
          <a:ext cx="3053069" cy="1526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300" kern="1200" dirty="0"/>
            <a:t>Soci iscritti in Ordini, albi e collegi</a:t>
          </a:r>
        </a:p>
      </dsp:txBody>
      <dsp:txXfrm>
        <a:off x="5673463" y="44711"/>
        <a:ext cx="2963647" cy="1437112"/>
      </dsp:txXfrm>
    </dsp:sp>
    <dsp:sp modelId="{3EF426F6-79CE-4E25-9554-7A44CCBC6744}">
      <dsp:nvSpPr>
        <dsp:cNvPr id="0" name=""/>
        <dsp:cNvSpPr/>
      </dsp:nvSpPr>
      <dsp:spPr>
        <a:xfrm rot="2142401">
          <a:off x="4266165" y="1911579"/>
          <a:ext cx="1503946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1503946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4980539" y="1915816"/>
        <a:ext cx="75197" cy="75197"/>
      </dsp:txXfrm>
    </dsp:sp>
    <dsp:sp modelId="{BFA8D6F7-43CD-49C9-8FC3-ECB5C4374E46}">
      <dsp:nvSpPr>
        <dsp:cNvPr id="0" name=""/>
        <dsp:cNvSpPr/>
      </dsp:nvSpPr>
      <dsp:spPr>
        <a:xfrm>
          <a:off x="5628752" y="1629026"/>
          <a:ext cx="3053069" cy="1526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300" kern="1200" dirty="0"/>
            <a:t>Soci non professionisti</a:t>
          </a:r>
        </a:p>
      </dsp:txBody>
      <dsp:txXfrm>
        <a:off x="5673463" y="1673737"/>
        <a:ext cx="2963647" cy="143711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BDF75F-3285-4DCF-829C-DFFF42237281}">
      <dsp:nvSpPr>
        <dsp:cNvPr id="0" name=""/>
        <dsp:cNvSpPr/>
      </dsp:nvSpPr>
      <dsp:spPr>
        <a:xfrm>
          <a:off x="9136" y="1178245"/>
          <a:ext cx="2730942" cy="1638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dirty="0"/>
            <a:t>Soci professionisti</a:t>
          </a:r>
        </a:p>
      </dsp:txBody>
      <dsp:txXfrm>
        <a:off x="57128" y="1226237"/>
        <a:ext cx="2634958" cy="1542581"/>
      </dsp:txXfrm>
    </dsp:sp>
    <dsp:sp modelId="{1C05387B-5673-4B80-ACCE-778EFA14A5D1}">
      <dsp:nvSpPr>
        <dsp:cNvPr id="0" name=""/>
        <dsp:cNvSpPr/>
      </dsp:nvSpPr>
      <dsp:spPr>
        <a:xfrm>
          <a:off x="3013174" y="1658891"/>
          <a:ext cx="578959" cy="677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000" kern="1200"/>
        </a:p>
      </dsp:txBody>
      <dsp:txXfrm>
        <a:off x="3013174" y="1794346"/>
        <a:ext cx="405271" cy="406363"/>
      </dsp:txXfrm>
    </dsp:sp>
    <dsp:sp modelId="{00E636D6-F163-4914-B7BE-B4770676321D}">
      <dsp:nvSpPr>
        <dsp:cNvPr id="0" name=""/>
        <dsp:cNvSpPr/>
      </dsp:nvSpPr>
      <dsp:spPr>
        <a:xfrm>
          <a:off x="3832457" y="1178245"/>
          <a:ext cx="2730942" cy="1638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dirty="0"/>
            <a:t>Devono avere i 2/3 dei voti</a:t>
          </a:r>
        </a:p>
      </dsp:txBody>
      <dsp:txXfrm>
        <a:off x="3880449" y="1226237"/>
        <a:ext cx="2634958" cy="1542581"/>
      </dsp:txXfrm>
    </dsp:sp>
    <dsp:sp modelId="{386CC6B8-49DA-41CA-819D-EECBF63760AD}">
      <dsp:nvSpPr>
        <dsp:cNvPr id="0" name=""/>
        <dsp:cNvSpPr/>
      </dsp:nvSpPr>
      <dsp:spPr>
        <a:xfrm>
          <a:off x="6836494" y="1658891"/>
          <a:ext cx="578959" cy="677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000" kern="1200"/>
        </a:p>
      </dsp:txBody>
      <dsp:txXfrm>
        <a:off x="6836494" y="1794346"/>
        <a:ext cx="405271" cy="406363"/>
      </dsp:txXfrm>
    </dsp:sp>
    <dsp:sp modelId="{F8F8BC58-46F4-4F8E-A52E-73E626C1E7C7}">
      <dsp:nvSpPr>
        <dsp:cNvPr id="0" name=""/>
        <dsp:cNvSpPr/>
      </dsp:nvSpPr>
      <dsp:spPr>
        <a:xfrm>
          <a:off x="7655777" y="1178245"/>
          <a:ext cx="2730942" cy="16385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dirty="0"/>
            <a:t>Non necessariamente i 2/3 del KS</a:t>
          </a:r>
        </a:p>
      </dsp:txBody>
      <dsp:txXfrm>
        <a:off x="7703769" y="1226237"/>
        <a:ext cx="2634958" cy="154258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29E05-104B-4416-A19D-8403A9540285}">
      <dsp:nvSpPr>
        <dsp:cNvPr id="0" name=""/>
        <dsp:cNvSpPr/>
      </dsp:nvSpPr>
      <dsp:spPr>
        <a:xfrm>
          <a:off x="0" y="0"/>
          <a:ext cx="8938259" cy="1319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/>
            <a:t>Il numero dei soci professionisti</a:t>
          </a:r>
        </a:p>
      </dsp:txBody>
      <dsp:txXfrm>
        <a:off x="38644" y="38644"/>
        <a:ext cx="7514516" cy="1242118"/>
      </dsp:txXfrm>
    </dsp:sp>
    <dsp:sp modelId="{3B96BDAA-3E3D-4DAD-9BBF-623D95686FE5}">
      <dsp:nvSpPr>
        <dsp:cNvPr id="0" name=""/>
        <dsp:cNvSpPr/>
      </dsp:nvSpPr>
      <dsp:spPr>
        <a:xfrm>
          <a:off x="788669" y="1411853"/>
          <a:ext cx="8938259" cy="1319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/>
            <a:t>E la partecipazione al KS</a:t>
          </a:r>
        </a:p>
      </dsp:txBody>
      <dsp:txXfrm>
        <a:off x="827313" y="1450497"/>
        <a:ext cx="7214686" cy="1242118"/>
      </dsp:txXfrm>
    </dsp:sp>
    <dsp:sp modelId="{53BD6DF8-9E56-4549-B816-12043F03DC65}">
      <dsp:nvSpPr>
        <dsp:cNvPr id="0" name=""/>
        <dsp:cNvSpPr/>
      </dsp:nvSpPr>
      <dsp:spPr>
        <a:xfrm>
          <a:off x="1577339" y="2845872"/>
          <a:ext cx="8938259" cy="1319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/>
            <a:t>Deve essere tale da determinare la maggioranza di 2/3 nelle deliberazioni dei soci</a:t>
          </a:r>
        </a:p>
      </dsp:txBody>
      <dsp:txXfrm>
        <a:off x="1615983" y="2884516"/>
        <a:ext cx="7214686" cy="1242118"/>
      </dsp:txXfrm>
    </dsp:sp>
    <dsp:sp modelId="{E17D9C35-077C-4FD5-BB49-AC35DE6C9522}">
      <dsp:nvSpPr>
        <dsp:cNvPr id="0" name=""/>
        <dsp:cNvSpPr/>
      </dsp:nvSpPr>
      <dsp:spPr>
        <a:xfrm>
          <a:off x="8080644" y="873048"/>
          <a:ext cx="857614" cy="85761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8273607" y="873048"/>
        <a:ext cx="471688" cy="645355"/>
      </dsp:txXfrm>
    </dsp:sp>
    <dsp:sp modelId="{C6D23951-F982-42AF-A669-B5C489C8D5E3}">
      <dsp:nvSpPr>
        <dsp:cNvPr id="0" name=""/>
        <dsp:cNvSpPr/>
      </dsp:nvSpPr>
      <dsp:spPr>
        <a:xfrm>
          <a:off x="8869314" y="2298297"/>
          <a:ext cx="857614" cy="85761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9062277" y="2298297"/>
        <a:ext cx="471688" cy="6453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E7152-FF18-4C1C-BD17-741C6B2B3BAE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F4236-304F-435C-8918-3C43CD6F008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7162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DBD82-0200-4A6D-B4A3-AF8F3A1D9CA2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3320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DBD82-0200-4A6D-B4A3-AF8F3A1D9CA2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0940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E1D46C-68CE-4173-AEF1-3F054A62597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2290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D2A40-D9DA-8951-2905-F5A84A4C7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1C47C73-ECC6-EC0C-1256-CABCB08740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50D80D3-A495-E793-FFA0-0EE16710C7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E4BF4D1-DB03-6528-5FE3-2277DCDCFA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E1D46C-68CE-4173-AEF1-3F054A62597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428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F6370D-0114-6B09-2677-B58447EC5E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84D387E-A9D7-1189-F715-7E75B73420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55234C9-1D96-68D5-422F-FDA9E7A002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FA1FD0-AA69-17AE-7160-E8F4552E35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E1D46C-68CE-4173-AEF1-3F054A62597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7463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ABD87-16E8-946D-1877-F8B5BF603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7341229-871A-5E6E-FC0D-66CD223A72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305CF0B-DE55-F7FB-3326-152D6AC86D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51BF417-D99C-D4C9-4DF5-A59319CF16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E1D46C-68CE-4173-AEF1-3F054A62597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468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E1D46C-68CE-4173-AEF1-3F054A62597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8629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9859BB-B178-07FD-59FD-95CABEA53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DF2F5FF-67C8-5261-9EEF-E02D1609E2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3A60EBD-5CB3-C317-48DB-D7E54D36F7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BE7745-01D3-F85E-56CF-5279904DD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E1D46C-68CE-4173-AEF1-3F054A62597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5717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E75382-FFE2-459D-DE03-BDB44992A8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9F6FED0-E4A8-F3FC-1B3D-EE203F3406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0757C25-CCAD-32ED-00AB-0D376D58F7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593E7B0-5E00-B423-CDB3-4FABD03EA4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E1D46C-68CE-4173-AEF1-3F054A62597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9315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2C7379-05FF-7EAA-B2AA-6B8B8343C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1439CC2-26FE-A8E8-6AD5-49FFBB7A60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9D7F7-3393-809C-E5B9-8A8D767E7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0E5E-1B51-45A4-B02D-9DE0472810F0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7C0AFA4-E0A8-6899-50EE-7FB88EE09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3711EF-8196-615F-F0AC-5B9F83F0C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752E-11BA-4E70-BD6D-F426E6212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55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EFDE86-3C37-A96E-B767-4A23E6E11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9884B8B-F8F0-F111-EDC7-20E46F4340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E970213-41A8-B716-7128-13E1FCC80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0E5E-1B51-45A4-B02D-9DE0472810F0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914A40-7A27-61BA-8216-BA4D1304B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155A845-144B-F50A-68A2-7221D709F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752E-11BA-4E70-BD6D-F426E6212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0432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D15BC79-3741-2E4A-E38F-4C04C9F358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3E688AE-FE5A-211E-3010-48565E1C9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82A6A4-64BA-9528-7E1E-5B2D5F998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0E5E-1B51-45A4-B02D-9DE0472810F0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6AAF9A-AC89-48E7-869C-C069008BF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FD44965-A53E-A035-ED9D-0D890413A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752E-11BA-4E70-BD6D-F426E6212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766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BD6845-A244-7E9A-27D3-729F5464F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A43CD01-2519-1E57-2FED-59ABC58C6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B8E024-83AB-58C1-A44E-2CCC8310E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0E5E-1B51-45A4-B02D-9DE0472810F0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ABEA09-75F4-6954-E64C-326BA5DD5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ED066A1-C744-417C-74E4-57791A313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752E-11BA-4E70-BD6D-F426E6212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241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16D59B-B2DF-084A-7A1C-AC8C8B7DB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C12D6AC-C480-D805-05BE-1B4591B06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F0A1B7D-C3CD-E144-540E-DE3ACBE30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0E5E-1B51-45A4-B02D-9DE0472810F0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F3617F-BD8F-2A3C-DCD3-70EEDF43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684130-CBEB-977E-55FC-B589AB7D4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752E-11BA-4E70-BD6D-F426E6212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4128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C87A15-1937-4040-FF6D-D3461392E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3EDE31-EC5E-823C-058D-5FE01216D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C020C3F-15A3-3F2B-87F0-EB3C5FF151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D41E166-CDAE-AC46-1D4C-2BDF6DC7E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0E5E-1B51-45A4-B02D-9DE0472810F0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31E8561-59B2-A152-C775-DB0F0F641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51A1B0C-E603-E89A-BC99-D6D1CBEEC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752E-11BA-4E70-BD6D-F426E6212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0616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B71FAD-67AF-CDAC-2B70-65B8D9E0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79D115A-5F76-BF10-58EA-FF1D045B5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814321A-5288-EA97-3BF1-945D6B504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F247DD1-58A6-53ED-4923-4B7D405DA2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638866F-5FD6-3856-F584-FAD439D880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17A1E95-28AB-35E2-B840-FAE62F83D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0E5E-1B51-45A4-B02D-9DE0472810F0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AF07604-6887-C1B7-147E-AB703E74D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2286FE4-C4EF-672B-B986-AC0F83178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752E-11BA-4E70-BD6D-F426E6212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824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738645-AAE4-0754-E09E-3DA189428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D1BFFB-1BC4-8786-AF42-FE1361C06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0E5E-1B51-45A4-B02D-9DE0472810F0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1286298-26B6-074A-74A1-2CFE541F8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B45E982-57D2-4CDE-BCB9-033081271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752E-11BA-4E70-BD6D-F426E6212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3601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A2A38D3-ECC4-9458-BBDD-4335CD83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0E5E-1B51-45A4-B02D-9DE0472810F0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189126D-528F-737A-1830-E8B930197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F927488-6989-EF9A-22FF-B73620265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752E-11BA-4E70-BD6D-F426E6212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8573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6C9B62-A75E-255D-4E91-01F6B0257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EB2A810-045C-6161-9E24-A5F68B7DE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7225A16-8B06-8437-ACDB-197AEA3BF0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82940BE-A527-D830-D714-1F81F26CC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0E5E-1B51-45A4-B02D-9DE0472810F0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B4E85DD-1E83-562A-8F4D-AE32ED816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18BF4BB-FA18-2E0D-C315-D8A4D1830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752E-11BA-4E70-BD6D-F426E6212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3458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54174E3-98F8-995C-FFF0-A763480B0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463E147-DF6E-D16F-8E1B-58F8822CFC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DD6BCA1-5EA2-C957-D892-AD764D10A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C3CB012-A35C-8BA5-1225-34E6F2241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0E5E-1B51-45A4-B02D-9DE0472810F0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C119DEF-A8AC-4A72-5E66-2D690CE41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F4A85C0-C462-3183-5270-31D5A3BE0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752E-11BA-4E70-BD6D-F426E6212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5067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DD46A15-CAB8-D4EC-99F2-1115663A4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949CED8-C88B-1656-DCD5-C37C8B7E8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27BCBBF-9E24-F019-9A0F-FE25494403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F00E5E-1B51-45A4-B02D-9DE0472810F0}" type="datetimeFigureOut">
              <a:rPr lang="it-IT" smtClean="0"/>
              <a:t>27/03/2025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5B881C1-0917-49B8-B73F-EEDF2A286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D7E5EAC-D720-B073-55D3-DB47359B7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4A752E-11BA-4E70-BD6D-F426E62129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43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2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2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2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2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2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mimit.gov.it/it/impresa/competitivita-e-nuove-imprese/start-up-innovative/start-up-act-normativa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2.jpe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2.jpe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2.jpe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7" Type="http://schemas.openxmlformats.org/officeDocument/2006/relationships/image" Target="../media/image2.jpe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image" Target="../media/image2.jpe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7" Type="http://schemas.openxmlformats.org/officeDocument/2006/relationships/image" Target="../media/image2.jpe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7" Type="http://schemas.openxmlformats.org/officeDocument/2006/relationships/image" Target="../media/image2.jpeg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7" Type="http://schemas.openxmlformats.org/officeDocument/2006/relationships/image" Target="../media/image2.jpe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7" Type="http://schemas.openxmlformats.org/officeDocument/2006/relationships/image" Target="../media/image2.jpeg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7" Type="http://schemas.openxmlformats.org/officeDocument/2006/relationships/image" Target="../media/image2.jpeg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7" Type="http://schemas.openxmlformats.org/officeDocument/2006/relationships/image" Target="../media/image2.jpe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7" Type="http://schemas.openxmlformats.org/officeDocument/2006/relationships/image" Target="../media/image2.jpe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7" Type="http://schemas.openxmlformats.org/officeDocument/2006/relationships/image" Target="../media/image2.jpeg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7" Type="http://schemas.openxmlformats.org/officeDocument/2006/relationships/image" Target="../media/image2.jpeg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7" Type="http://schemas.openxmlformats.org/officeDocument/2006/relationships/image" Target="../media/image2.jpeg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8.xml"/><Relationship Id="rId7" Type="http://schemas.openxmlformats.org/officeDocument/2006/relationships/image" Target="../media/image2.jpeg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4" Type="http://schemas.openxmlformats.org/officeDocument/2006/relationships/diagramQuickStyle" Target="../diagrams/quickStyle3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9.xml"/><Relationship Id="rId7" Type="http://schemas.openxmlformats.org/officeDocument/2006/relationships/image" Target="../media/image2.jpeg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9.xml"/><Relationship Id="rId5" Type="http://schemas.openxmlformats.org/officeDocument/2006/relationships/diagramColors" Target="../diagrams/colors39.xml"/><Relationship Id="rId4" Type="http://schemas.openxmlformats.org/officeDocument/2006/relationships/diagramQuickStyle" Target="../diagrams/quickStyle3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0.xml"/><Relationship Id="rId7" Type="http://schemas.openxmlformats.org/officeDocument/2006/relationships/image" Target="../media/image2.jpeg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0.xml"/><Relationship Id="rId5" Type="http://schemas.openxmlformats.org/officeDocument/2006/relationships/diagramColors" Target="../diagrams/colors40.xml"/><Relationship Id="rId4" Type="http://schemas.openxmlformats.org/officeDocument/2006/relationships/diagramQuickStyle" Target="../diagrams/quickStyle4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1.xml"/><Relationship Id="rId7" Type="http://schemas.openxmlformats.org/officeDocument/2006/relationships/image" Target="../media/image2.jpeg"/><Relationship Id="rId2" Type="http://schemas.openxmlformats.org/officeDocument/2006/relationships/diagramData" Target="../diagrams/data4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1.xml"/><Relationship Id="rId5" Type="http://schemas.openxmlformats.org/officeDocument/2006/relationships/diagramColors" Target="../diagrams/colors41.xml"/><Relationship Id="rId4" Type="http://schemas.openxmlformats.org/officeDocument/2006/relationships/diagramQuickStyle" Target="../diagrams/quickStyle4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2.xml"/><Relationship Id="rId7" Type="http://schemas.openxmlformats.org/officeDocument/2006/relationships/image" Target="../media/image2.jpeg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2.xml"/><Relationship Id="rId5" Type="http://schemas.openxmlformats.org/officeDocument/2006/relationships/diagramColors" Target="../diagrams/colors42.xml"/><Relationship Id="rId4" Type="http://schemas.openxmlformats.org/officeDocument/2006/relationships/diagramQuickStyle" Target="../diagrams/quickStyle4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3.xml"/><Relationship Id="rId7" Type="http://schemas.openxmlformats.org/officeDocument/2006/relationships/image" Target="../media/image2.jpeg"/><Relationship Id="rId2" Type="http://schemas.openxmlformats.org/officeDocument/2006/relationships/diagramData" Target="../diagrams/data4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3.xml"/><Relationship Id="rId5" Type="http://schemas.openxmlformats.org/officeDocument/2006/relationships/diagramColors" Target="../diagrams/colors43.xml"/><Relationship Id="rId4" Type="http://schemas.openxmlformats.org/officeDocument/2006/relationships/diagramQuickStyle" Target="../diagrams/quickStyle4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4.xml"/><Relationship Id="rId7" Type="http://schemas.openxmlformats.org/officeDocument/2006/relationships/image" Target="../media/image2.jpeg"/><Relationship Id="rId2" Type="http://schemas.openxmlformats.org/officeDocument/2006/relationships/diagramData" Target="../diagrams/data4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4.xml"/><Relationship Id="rId5" Type="http://schemas.openxmlformats.org/officeDocument/2006/relationships/diagramColors" Target="../diagrams/colors44.xml"/><Relationship Id="rId4" Type="http://schemas.openxmlformats.org/officeDocument/2006/relationships/diagramQuickStyle" Target="../diagrams/quickStyle4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5.xml"/><Relationship Id="rId7" Type="http://schemas.openxmlformats.org/officeDocument/2006/relationships/image" Target="../media/image2.jpeg"/><Relationship Id="rId2" Type="http://schemas.openxmlformats.org/officeDocument/2006/relationships/diagramData" Target="../diagrams/data4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5.xml"/><Relationship Id="rId5" Type="http://schemas.openxmlformats.org/officeDocument/2006/relationships/diagramColors" Target="../diagrams/colors45.xml"/><Relationship Id="rId4" Type="http://schemas.openxmlformats.org/officeDocument/2006/relationships/diagramQuickStyle" Target="../diagrams/quickStyle4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6.xml"/><Relationship Id="rId7" Type="http://schemas.openxmlformats.org/officeDocument/2006/relationships/image" Target="../media/image2.jpeg"/><Relationship Id="rId2" Type="http://schemas.openxmlformats.org/officeDocument/2006/relationships/diagramData" Target="../diagrams/data4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6.xml"/><Relationship Id="rId5" Type="http://schemas.openxmlformats.org/officeDocument/2006/relationships/diagramColors" Target="../diagrams/colors46.xml"/><Relationship Id="rId4" Type="http://schemas.openxmlformats.org/officeDocument/2006/relationships/diagramQuickStyle" Target="../diagrams/quickStyle4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7.xml"/><Relationship Id="rId7" Type="http://schemas.openxmlformats.org/officeDocument/2006/relationships/image" Target="../media/image2.jpeg"/><Relationship Id="rId2" Type="http://schemas.openxmlformats.org/officeDocument/2006/relationships/diagramData" Target="../diagrams/data4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7.xml"/><Relationship Id="rId5" Type="http://schemas.openxmlformats.org/officeDocument/2006/relationships/diagramColors" Target="../diagrams/colors47.xml"/><Relationship Id="rId4" Type="http://schemas.openxmlformats.org/officeDocument/2006/relationships/diagramQuickStyle" Target="../diagrams/quickStyle4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8.xml"/><Relationship Id="rId7" Type="http://schemas.openxmlformats.org/officeDocument/2006/relationships/image" Target="../media/image2.jpeg"/><Relationship Id="rId2" Type="http://schemas.openxmlformats.org/officeDocument/2006/relationships/diagramData" Target="../diagrams/data4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8.xml"/><Relationship Id="rId5" Type="http://schemas.openxmlformats.org/officeDocument/2006/relationships/diagramColors" Target="../diagrams/colors48.xml"/><Relationship Id="rId4" Type="http://schemas.openxmlformats.org/officeDocument/2006/relationships/diagramQuickStyle" Target="../diagrams/quickStyle4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9.xml"/><Relationship Id="rId7" Type="http://schemas.openxmlformats.org/officeDocument/2006/relationships/image" Target="../media/image2.jpeg"/><Relationship Id="rId2" Type="http://schemas.openxmlformats.org/officeDocument/2006/relationships/diagramData" Target="../diagrams/data4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9.xml"/><Relationship Id="rId5" Type="http://schemas.openxmlformats.org/officeDocument/2006/relationships/diagramColors" Target="../diagrams/colors49.xml"/><Relationship Id="rId4" Type="http://schemas.openxmlformats.org/officeDocument/2006/relationships/diagramQuickStyle" Target="../diagrams/quickStyle4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0.xml"/><Relationship Id="rId7" Type="http://schemas.openxmlformats.org/officeDocument/2006/relationships/image" Target="../media/image2.jpeg"/><Relationship Id="rId2" Type="http://schemas.openxmlformats.org/officeDocument/2006/relationships/diagramData" Target="../diagrams/data5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0.xml"/><Relationship Id="rId5" Type="http://schemas.openxmlformats.org/officeDocument/2006/relationships/diagramColors" Target="../diagrams/colors50.xml"/><Relationship Id="rId4" Type="http://schemas.openxmlformats.org/officeDocument/2006/relationships/diagramQuickStyle" Target="../diagrams/quickStyle50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1.xml"/><Relationship Id="rId7" Type="http://schemas.openxmlformats.org/officeDocument/2006/relationships/image" Target="../media/image2.jpeg"/><Relationship Id="rId2" Type="http://schemas.openxmlformats.org/officeDocument/2006/relationships/diagramData" Target="../diagrams/data5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1.xml"/><Relationship Id="rId5" Type="http://schemas.openxmlformats.org/officeDocument/2006/relationships/diagramColors" Target="../diagrams/colors51.xml"/><Relationship Id="rId4" Type="http://schemas.openxmlformats.org/officeDocument/2006/relationships/diagramQuickStyle" Target="../diagrams/quickStyle5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2.xml"/><Relationship Id="rId7" Type="http://schemas.openxmlformats.org/officeDocument/2006/relationships/image" Target="../media/image2.jpeg"/><Relationship Id="rId2" Type="http://schemas.openxmlformats.org/officeDocument/2006/relationships/diagramData" Target="../diagrams/data5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2.xml"/><Relationship Id="rId5" Type="http://schemas.openxmlformats.org/officeDocument/2006/relationships/diagramColors" Target="../diagrams/colors52.xml"/><Relationship Id="rId4" Type="http://schemas.openxmlformats.org/officeDocument/2006/relationships/diagramQuickStyle" Target="../diagrams/quickStyle5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3.xml"/><Relationship Id="rId7" Type="http://schemas.openxmlformats.org/officeDocument/2006/relationships/image" Target="../media/image2.jpeg"/><Relationship Id="rId2" Type="http://schemas.openxmlformats.org/officeDocument/2006/relationships/diagramData" Target="../diagrams/data5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3.xml"/><Relationship Id="rId5" Type="http://schemas.openxmlformats.org/officeDocument/2006/relationships/diagramColors" Target="../diagrams/colors53.xml"/><Relationship Id="rId4" Type="http://schemas.openxmlformats.org/officeDocument/2006/relationships/diagramQuickStyle" Target="../diagrams/quickStyle5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4.xml"/><Relationship Id="rId7" Type="http://schemas.openxmlformats.org/officeDocument/2006/relationships/image" Target="../media/image2.jpeg"/><Relationship Id="rId2" Type="http://schemas.openxmlformats.org/officeDocument/2006/relationships/diagramData" Target="../diagrams/data5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4.xml"/><Relationship Id="rId5" Type="http://schemas.openxmlformats.org/officeDocument/2006/relationships/diagramColors" Target="../diagrams/colors54.xml"/><Relationship Id="rId4" Type="http://schemas.openxmlformats.org/officeDocument/2006/relationships/diagramQuickStyle" Target="../diagrams/quickStyle5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5.xml"/><Relationship Id="rId7" Type="http://schemas.openxmlformats.org/officeDocument/2006/relationships/image" Target="../media/image2.jpeg"/><Relationship Id="rId2" Type="http://schemas.openxmlformats.org/officeDocument/2006/relationships/diagramData" Target="../diagrams/data5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5.xml"/><Relationship Id="rId5" Type="http://schemas.openxmlformats.org/officeDocument/2006/relationships/diagramColors" Target="../diagrams/colors55.xml"/><Relationship Id="rId4" Type="http://schemas.openxmlformats.org/officeDocument/2006/relationships/diagramQuickStyle" Target="../diagrams/quickStyle5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6.xml"/><Relationship Id="rId7" Type="http://schemas.openxmlformats.org/officeDocument/2006/relationships/image" Target="../media/image2.jpeg"/><Relationship Id="rId2" Type="http://schemas.openxmlformats.org/officeDocument/2006/relationships/diagramData" Target="../diagrams/data5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6.xml"/><Relationship Id="rId5" Type="http://schemas.openxmlformats.org/officeDocument/2006/relationships/diagramColors" Target="../diagrams/colors56.xml"/><Relationship Id="rId4" Type="http://schemas.openxmlformats.org/officeDocument/2006/relationships/diagramQuickStyle" Target="../diagrams/quickStyle5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7.xml"/><Relationship Id="rId7" Type="http://schemas.openxmlformats.org/officeDocument/2006/relationships/image" Target="../media/image2.jpeg"/><Relationship Id="rId2" Type="http://schemas.openxmlformats.org/officeDocument/2006/relationships/diagramData" Target="../diagrams/data5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7.xml"/><Relationship Id="rId5" Type="http://schemas.openxmlformats.org/officeDocument/2006/relationships/diagramColors" Target="../diagrams/colors57.xml"/><Relationship Id="rId4" Type="http://schemas.openxmlformats.org/officeDocument/2006/relationships/diagramQuickStyle" Target="../diagrams/quickStyle5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8.xml"/><Relationship Id="rId7" Type="http://schemas.openxmlformats.org/officeDocument/2006/relationships/image" Target="../media/image2.jpeg"/><Relationship Id="rId2" Type="http://schemas.openxmlformats.org/officeDocument/2006/relationships/diagramData" Target="../diagrams/data5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8.xml"/><Relationship Id="rId5" Type="http://schemas.openxmlformats.org/officeDocument/2006/relationships/diagramColors" Target="../diagrams/colors58.xml"/><Relationship Id="rId4" Type="http://schemas.openxmlformats.org/officeDocument/2006/relationships/diagramQuickStyle" Target="../diagrams/quickStyle5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9.xml"/><Relationship Id="rId7" Type="http://schemas.openxmlformats.org/officeDocument/2006/relationships/image" Target="../media/image2.jpeg"/><Relationship Id="rId2" Type="http://schemas.openxmlformats.org/officeDocument/2006/relationships/diagramData" Target="../diagrams/data5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9.xml"/><Relationship Id="rId5" Type="http://schemas.openxmlformats.org/officeDocument/2006/relationships/diagramColors" Target="../diagrams/colors59.xml"/><Relationship Id="rId4" Type="http://schemas.openxmlformats.org/officeDocument/2006/relationships/diagramQuickStyle" Target="../diagrams/quickStyle59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0.xml"/><Relationship Id="rId7" Type="http://schemas.openxmlformats.org/officeDocument/2006/relationships/image" Target="../media/image2.jpeg"/><Relationship Id="rId2" Type="http://schemas.openxmlformats.org/officeDocument/2006/relationships/diagramData" Target="../diagrams/data6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0.xml"/><Relationship Id="rId5" Type="http://schemas.openxmlformats.org/officeDocument/2006/relationships/diagramColors" Target="../diagrams/colors60.xml"/><Relationship Id="rId4" Type="http://schemas.openxmlformats.org/officeDocument/2006/relationships/diagramQuickStyle" Target="../diagrams/quickStyle60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1.xml"/><Relationship Id="rId7" Type="http://schemas.openxmlformats.org/officeDocument/2006/relationships/image" Target="../media/image2.jpeg"/><Relationship Id="rId2" Type="http://schemas.openxmlformats.org/officeDocument/2006/relationships/diagramData" Target="../diagrams/data6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1.xml"/><Relationship Id="rId5" Type="http://schemas.openxmlformats.org/officeDocument/2006/relationships/diagramColors" Target="../diagrams/colors61.xml"/><Relationship Id="rId4" Type="http://schemas.openxmlformats.org/officeDocument/2006/relationships/diagramQuickStyle" Target="../diagrams/quickStyle6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2.xml"/><Relationship Id="rId7" Type="http://schemas.openxmlformats.org/officeDocument/2006/relationships/image" Target="../media/image2.jpeg"/><Relationship Id="rId2" Type="http://schemas.openxmlformats.org/officeDocument/2006/relationships/diagramData" Target="../diagrams/data6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2.xml"/><Relationship Id="rId5" Type="http://schemas.openxmlformats.org/officeDocument/2006/relationships/diagramColors" Target="../diagrams/colors62.xml"/><Relationship Id="rId4" Type="http://schemas.openxmlformats.org/officeDocument/2006/relationships/diagramQuickStyle" Target="../diagrams/quickStyle6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3.xml"/><Relationship Id="rId7" Type="http://schemas.openxmlformats.org/officeDocument/2006/relationships/image" Target="../media/image2.jpeg"/><Relationship Id="rId2" Type="http://schemas.openxmlformats.org/officeDocument/2006/relationships/diagramData" Target="../diagrams/data6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3.xml"/><Relationship Id="rId5" Type="http://schemas.openxmlformats.org/officeDocument/2006/relationships/diagramColors" Target="../diagrams/colors63.xml"/><Relationship Id="rId4" Type="http://schemas.openxmlformats.org/officeDocument/2006/relationships/diagramQuickStyle" Target="../diagrams/quickStyle6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o 14">
            <a:extLst>
              <a:ext uri="{FF2B5EF4-FFF2-40B4-BE49-F238E27FC236}">
                <a16:creationId xmlns:a16="http://schemas.microsoft.com/office/drawing/2014/main" id="{8C0EF1FD-C02D-BD4C-48E2-5B0864C32B5F}"/>
              </a:ext>
            </a:extLst>
          </p:cNvPr>
          <p:cNvGrpSpPr/>
          <p:nvPr/>
        </p:nvGrpSpPr>
        <p:grpSpPr>
          <a:xfrm>
            <a:off x="-757" y="-427"/>
            <a:ext cx="12192758" cy="6858429"/>
            <a:chOff x="-1757" y="-493"/>
            <a:chExt cx="14083764" cy="7922120"/>
          </a:xfrm>
        </p:grpSpPr>
        <p:grpSp>
          <p:nvGrpSpPr>
            <p:cNvPr id="14" name="Gruppo 13">
              <a:extLst>
                <a:ext uri="{FF2B5EF4-FFF2-40B4-BE49-F238E27FC236}">
                  <a16:creationId xmlns:a16="http://schemas.microsoft.com/office/drawing/2014/main" id="{14CC2E60-BF8C-665C-DB26-0425DA642FBE}"/>
                </a:ext>
              </a:extLst>
            </p:cNvPr>
            <p:cNvGrpSpPr/>
            <p:nvPr/>
          </p:nvGrpSpPr>
          <p:grpSpPr>
            <a:xfrm>
              <a:off x="-1757" y="-493"/>
              <a:ext cx="14083764" cy="7922117"/>
              <a:chOff x="-1757" y="-493"/>
              <a:chExt cx="14083764" cy="7922117"/>
            </a:xfrm>
          </p:grpSpPr>
          <p:pic>
            <p:nvPicPr>
              <p:cNvPr id="9" name="Immagine 8" descr="Immagine che contiene Viso umano, persona, vestiti, sorriso&#10;&#10;Il contenuto generato dall'IA potrebbe non essere corretto.">
                <a:extLst>
                  <a:ext uri="{FF2B5EF4-FFF2-40B4-BE49-F238E27FC236}">
                    <a16:creationId xmlns:a16="http://schemas.microsoft.com/office/drawing/2014/main" id="{3884069F-A1C7-8CE7-2F0B-A51BC2F935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757" y="-493"/>
                <a:ext cx="14083764" cy="7922117"/>
              </a:xfrm>
              <a:prstGeom prst="rect">
                <a:avLst/>
              </a:prstGeom>
            </p:spPr>
          </p:pic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4A5B1DD-9E2D-9447-03A0-DB184C94CD2C}"/>
                  </a:ext>
                </a:extLst>
              </p:cNvPr>
              <p:cNvSpPr/>
              <p:nvPr/>
            </p:nvSpPr>
            <p:spPr>
              <a:xfrm>
                <a:off x="1099902" y="2838043"/>
                <a:ext cx="11881320" cy="256292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558" b="1"/>
              </a:p>
            </p:txBody>
          </p:sp>
        </p:grpSp>
        <p:grpSp>
          <p:nvGrpSpPr>
            <p:cNvPr id="2" name="Gruppo 14"/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pic>
            <p:nvPicPr>
              <p:cNvPr id="21" name="Immagine 20" descr="logo CNAPPC.tif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475248" y="480251"/>
                <a:ext cx="2193505" cy="595347"/>
              </a:xfrm>
              <a:prstGeom prst="rect">
                <a:avLst/>
              </a:prstGeom>
            </p:spPr>
          </p:pic>
          <p:grpSp>
            <p:nvGrpSpPr>
              <p:cNvPr id="3" name="Gruppo 13"/>
              <p:cNvGrpSpPr/>
              <p:nvPr/>
            </p:nvGrpSpPr>
            <p:grpSpPr>
              <a:xfrm>
                <a:off x="0" y="0"/>
                <a:ext cx="9144000" cy="5143500"/>
                <a:chOff x="0" y="0"/>
                <a:chExt cx="9144000" cy="5143500"/>
              </a:xfrm>
            </p:grpSpPr>
            <p:sp>
              <p:nvSpPr>
                <p:cNvPr id="4" name="Rettangolo 3"/>
                <p:cNvSpPr/>
                <p:nvPr/>
              </p:nvSpPr>
              <p:spPr>
                <a:xfrm>
                  <a:off x="8858280" y="4667253"/>
                  <a:ext cx="285720" cy="476247"/>
                </a:xfrm>
                <a:prstGeom prst="rect">
                  <a:avLst/>
                </a:prstGeom>
                <a:solidFill>
                  <a:srgbClr val="D6492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sz="1558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6" name="Rettangolo 15"/>
                <p:cNvSpPr/>
                <p:nvPr/>
              </p:nvSpPr>
              <p:spPr>
                <a:xfrm>
                  <a:off x="0" y="4667253"/>
                  <a:ext cx="285720" cy="476247"/>
                </a:xfrm>
                <a:prstGeom prst="rect">
                  <a:avLst/>
                </a:prstGeom>
                <a:solidFill>
                  <a:srgbClr val="57733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sz="1558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0" name="Rettangolo 9"/>
                <p:cNvSpPr/>
                <p:nvPr/>
              </p:nvSpPr>
              <p:spPr>
                <a:xfrm>
                  <a:off x="8858280" y="0"/>
                  <a:ext cx="285720" cy="476247"/>
                </a:xfrm>
                <a:prstGeom prst="rect">
                  <a:avLst/>
                </a:prstGeom>
                <a:solidFill>
                  <a:srgbClr val="F4EB3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sz="1558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1" name="Rettangolo 10"/>
                <p:cNvSpPr/>
                <p:nvPr/>
              </p:nvSpPr>
              <p:spPr>
                <a:xfrm>
                  <a:off x="0" y="0"/>
                  <a:ext cx="285720" cy="476247"/>
                </a:xfrm>
                <a:prstGeom prst="rect">
                  <a:avLst/>
                </a:prstGeom>
                <a:solidFill>
                  <a:srgbClr val="3D647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sz="1558">
                    <a:solidFill>
                      <a:srgbClr val="C00000"/>
                    </a:solidFill>
                  </a:endParaRPr>
                </a:p>
              </p:txBody>
            </p:sp>
          </p:grpSp>
        </p:grpSp>
      </p:grpSp>
      <p:sp>
        <p:nvSpPr>
          <p:cNvPr id="26" name="CasellaDiTesto 25"/>
          <p:cNvSpPr txBox="1"/>
          <p:nvPr/>
        </p:nvSpPr>
        <p:spPr>
          <a:xfrm>
            <a:off x="768" y="1657849"/>
            <a:ext cx="12190473" cy="302625"/>
          </a:xfrm>
          <a:prstGeom prst="rect">
            <a:avLst/>
          </a:prstGeom>
          <a:noFill/>
        </p:spPr>
        <p:txBody>
          <a:bodyPr wrap="square" lIns="88626" tIns="44312" rIns="88626" bIns="44312" rtlCol="0">
            <a:spAutoFit/>
          </a:bodyPr>
          <a:lstStyle/>
          <a:p>
            <a:pPr algn="ctr"/>
            <a:r>
              <a:rPr lang="it-IT" sz="138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PERCORSO FORMATIVO </a:t>
            </a:r>
            <a:r>
              <a:rPr lang="it-IT" sz="1385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ACCESSO ALLA PROFESSIONE: ADEMPIMENTI E PROSPETTIVE / </a:t>
            </a:r>
            <a:r>
              <a:rPr lang="it-IT" sz="1385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2</a:t>
            </a:r>
            <a:r>
              <a:rPr lang="it-IT" sz="1385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27.03.2025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768" y="2763035"/>
            <a:ext cx="12190473" cy="987171"/>
          </a:xfrm>
          <a:prstGeom prst="rect">
            <a:avLst/>
          </a:prstGeom>
          <a:noFill/>
        </p:spPr>
        <p:txBody>
          <a:bodyPr wrap="square" lIns="88626" tIns="44312" rIns="88626" bIns="44312" rtlCol="0">
            <a:spAutoFit/>
          </a:bodyPr>
          <a:lstStyle/>
          <a:p>
            <a:pPr algn="ctr">
              <a:lnSpc>
                <a:spcPts val="3489"/>
              </a:lnSpc>
            </a:pPr>
            <a:r>
              <a:rPr lang="it-IT" sz="3600" b="1" cap="all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forme giuridiche per l’esercizio dell’attività professionale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768" y="3886711"/>
            <a:ext cx="12190473" cy="329235"/>
          </a:xfrm>
          <a:prstGeom prst="rect">
            <a:avLst/>
          </a:prstGeom>
          <a:noFill/>
        </p:spPr>
        <p:txBody>
          <a:bodyPr wrap="square" lIns="88626" tIns="44312" rIns="88626" bIns="44312" rtlCol="0">
            <a:spAutoFit/>
          </a:bodyPr>
          <a:lstStyle/>
          <a:p>
            <a:pPr algn="ctr"/>
            <a:r>
              <a:rPr lang="it-IT" sz="1558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DOTT. NICOLA FORTE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916EE-2F76-A04C-2AC6-CE4A90E62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2FBECC-990B-7615-9625-0DFD7B276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LE FORME GIURIDICHE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F11F2CD-0877-4C2B-B454-F20C6C981626}"/>
              </a:ext>
            </a:extLst>
          </p:cNvPr>
          <p:cNvSpPr txBox="1"/>
          <p:nvPr/>
        </p:nvSpPr>
        <p:spPr>
          <a:xfrm>
            <a:off x="838200" y="1651819"/>
            <a:ext cx="2740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L’oggetto sociale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05CBEA57-8841-1C43-0E1E-AE39353B19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9950090"/>
              </p:ext>
            </p:extLst>
          </p:nvPr>
        </p:nvGraphicFramePr>
        <p:xfrm>
          <a:off x="838199" y="2379406"/>
          <a:ext cx="10183761" cy="37589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uppo 3">
            <a:extLst>
              <a:ext uri="{FF2B5EF4-FFF2-40B4-BE49-F238E27FC236}">
                <a16:creationId xmlns:a16="http://schemas.microsoft.com/office/drawing/2014/main" id="{3289A06A-E0CB-0C60-450E-7F68D9E6B020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F51C0432-1358-C4F6-27E5-DCCBE517E49D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3E2040A4-52AF-7456-D8B3-B4A035051D1C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E96FD029-E312-11BC-94BD-1E7C399DFF27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386A5A0A-2B25-D1F0-3219-21054234CE72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C850DB91-8657-E9B3-32D6-055EDC5E8EC9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62722068-4B08-369D-CA92-440D2F7A5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74688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0F78F-5EB0-808C-835B-26146A324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CCFCAA-2CE1-2B4F-9A1C-8CFD0D1C9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LE FORME GIURIDICHE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A7B8B86-0928-B4EF-3B40-30ED4042B03B}"/>
              </a:ext>
            </a:extLst>
          </p:cNvPr>
          <p:cNvSpPr txBox="1"/>
          <p:nvPr/>
        </p:nvSpPr>
        <p:spPr>
          <a:xfrm>
            <a:off x="740229" y="1732656"/>
            <a:ext cx="1061357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it-IT" sz="2000" b="1" i="0" dirty="0">
                <a:solidFill>
                  <a:srgbClr val="0C202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soci possono anche non essere professionisti</a:t>
            </a:r>
          </a:p>
          <a:p>
            <a:pPr algn="just">
              <a:buNone/>
            </a:pPr>
            <a:endParaRPr lang="it-IT" sz="2000" b="0" i="0" dirty="0">
              <a:solidFill>
                <a:srgbClr val="0C202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None/>
            </a:pPr>
            <a:r>
              <a:rPr lang="it-IT" sz="2000" b="0" i="0" dirty="0">
                <a:solidFill>
                  <a:srgbClr val="0C202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soci della STP possono essere: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2000" b="0" i="0" dirty="0">
                <a:solidFill>
                  <a:srgbClr val="0C202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professionisti iscritti ad ordini, albi e collegi, nonché cittadini UE in possesso del titolo di studio abilitante;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2000" b="0" i="0" dirty="0">
                <a:solidFill>
                  <a:srgbClr val="0C202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 professionisti. I soci non professionisti a loro volta si distinguono in due categorie: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2000" b="0" i="0" dirty="0">
              <a:solidFill>
                <a:srgbClr val="0C202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+mj-lt"/>
              <a:buAutoNum type="arabicPeriod"/>
            </a:pPr>
            <a:r>
              <a:rPr lang="it-IT" sz="2000" b="0" i="0" dirty="0">
                <a:solidFill>
                  <a:srgbClr val="0C202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coloro che svolgono prestazioni tecniche (strumentali, accessorie o di supporto organizzativo, quali ad esempio, softweristi, segretarie, amministrativi);</a:t>
            </a:r>
          </a:p>
          <a:p>
            <a:pPr algn="just">
              <a:buFont typeface="+mj-lt"/>
              <a:buAutoNum type="arabicPeriod"/>
            </a:pPr>
            <a:endParaRPr lang="it-IT" sz="2000" b="0" i="0" dirty="0">
              <a:solidFill>
                <a:srgbClr val="0C202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+mj-lt"/>
              <a:buAutoNum type="arabicPeriod"/>
            </a:pPr>
            <a:r>
              <a:rPr lang="it-IT" sz="2000" b="0" i="0" dirty="0">
                <a:solidFill>
                  <a:srgbClr val="0C202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coloro che apportano solo capitale per finalità di investimento ma non svolgono attività nell’ambito societario (sono ammessi anche soggetti societari).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A805714A-967B-AC48-845D-E3AAC86184BB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B7D0BE3D-F5FF-EE99-6BD8-705D7DB40D90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49E31046-AEBD-15BD-08B4-4CED9B94AEF4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2A051A46-C90D-1A18-7DEB-015D5AE23313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BB6B7B59-135E-5BAC-1C8E-50BF082FD818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67B36839-859C-A77C-8CE0-2A380466C313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893AF0B0-1FE6-5583-B99B-5AAB20AFB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1858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FD1D6-7562-FF5C-3A33-18529EC2E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EE4888-D6D2-99B0-57C5-424B75BAD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I SOCI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807C54BF-F8D0-28DF-1164-75D3228CD9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3208840"/>
              </p:ext>
            </p:extLst>
          </p:nvPr>
        </p:nvGraphicFramePr>
        <p:xfrm>
          <a:off x="838199" y="1828801"/>
          <a:ext cx="10036277" cy="3283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62641D5C-F358-E41B-BFFF-9B8724641C28}"/>
              </a:ext>
            </a:extLst>
          </p:cNvPr>
          <p:cNvSpPr txBox="1"/>
          <p:nvPr/>
        </p:nvSpPr>
        <p:spPr>
          <a:xfrm>
            <a:off x="838200" y="5919019"/>
            <a:ext cx="6701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Che pongono in essere prestazioni tecniche o sono soci di capitali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C18EF01C-726B-0941-4517-6A5BDE4B2B52}"/>
              </a:ext>
            </a:extLst>
          </p:cNvPr>
          <p:cNvCxnSpPr/>
          <p:nvPr/>
        </p:nvCxnSpPr>
        <p:spPr>
          <a:xfrm flipV="1">
            <a:off x="3805084" y="4768645"/>
            <a:ext cx="2497393" cy="10520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uppo 13">
            <a:extLst>
              <a:ext uri="{FF2B5EF4-FFF2-40B4-BE49-F238E27FC236}">
                <a16:creationId xmlns:a16="http://schemas.microsoft.com/office/drawing/2014/main" id="{0123E35F-59DA-5B70-037D-CE7595029F53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0" y="0"/>
            <a:chExt cx="9144000" cy="5143500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21432C8B-119B-7124-8467-BE3F728F8D98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37B76409-C0AC-EDE6-22BF-5CA8ED9417D1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554C8E13-E86B-B550-316E-8FCA47B15DC1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867CF2B5-EA31-2FB4-64B0-2CE9DCE4A280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6242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56363F53-11A9-23EB-0334-358D46B71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I SOCI</a:t>
            </a: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4DCDAAEC-222E-DA4D-93F6-F921E1F38B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9115015"/>
              </p:ext>
            </p:extLst>
          </p:nvPr>
        </p:nvGraphicFramePr>
        <p:xfrm>
          <a:off x="838199" y="1436914"/>
          <a:ext cx="10395857" cy="39950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reccia circolare in giù 5">
            <a:extLst>
              <a:ext uri="{FF2B5EF4-FFF2-40B4-BE49-F238E27FC236}">
                <a16:creationId xmlns:a16="http://schemas.microsoft.com/office/drawing/2014/main" id="{D4C199B6-EB00-F1D4-8A80-5EE778B67C21}"/>
              </a:ext>
            </a:extLst>
          </p:cNvPr>
          <p:cNvSpPr/>
          <p:nvPr/>
        </p:nvSpPr>
        <p:spPr>
          <a:xfrm>
            <a:off x="2982686" y="1230086"/>
            <a:ext cx="3352800" cy="1071789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E496FAE9-347D-E255-3E9A-EE20921DB68F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0603E592-01AA-C631-F5F8-6D07EF596B76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1DBCE9F7-FBCE-7B5B-757A-AFE14B49CFDA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1F914917-0F75-3182-F28F-9773F11625BE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FFD45313-C6DE-D6B7-B1B9-36D0CE507F5E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21935850-CDF2-6BF3-5E93-9427D7ED4E73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0A3D497D-7987-BDAA-A2DA-68FE1524C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86505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716407-8B98-C523-967C-0ED345EBC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485684B6-6B81-DF92-3A77-40F7E940A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I SOCI</a:t>
            </a:r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9E987C17-0B92-83D8-CE16-A07252D3C5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7863966"/>
              </p:ext>
            </p:extLst>
          </p:nvPr>
        </p:nvGraphicFramePr>
        <p:xfrm>
          <a:off x="838199" y="1740310"/>
          <a:ext cx="10515599" cy="4398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po 2">
            <a:extLst>
              <a:ext uri="{FF2B5EF4-FFF2-40B4-BE49-F238E27FC236}">
                <a16:creationId xmlns:a16="http://schemas.microsoft.com/office/drawing/2014/main" id="{1F278A78-75DA-3523-13A3-2A12DA038F9E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287A6548-CDAA-4211-7E85-327CD0F6332A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037AC131-5C4E-051C-FFBB-938E1ADF6FC1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D3EC4D27-D44A-8CC3-EB70-A219F026F06B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A0B0FCC0-E3AC-7046-F0EA-F580B94091F6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004CD531-299F-0DA0-AB0B-E9074B0AD014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DD7D084C-CC49-A4B0-AA6C-AA5162214AA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54351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4B5E5-3131-E1A7-8447-F0A184460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24AA4992-1A3E-799C-D31A-E42FADB2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I SOCI</a:t>
            </a:r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72F83C6E-0CDD-94E5-F6A7-5666B6C777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3242333"/>
              </p:ext>
            </p:extLst>
          </p:nvPr>
        </p:nvGraphicFramePr>
        <p:xfrm>
          <a:off x="838199" y="1740310"/>
          <a:ext cx="10515599" cy="4398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po 2">
            <a:extLst>
              <a:ext uri="{FF2B5EF4-FFF2-40B4-BE49-F238E27FC236}">
                <a16:creationId xmlns:a16="http://schemas.microsoft.com/office/drawing/2014/main" id="{CFE3A36B-E42F-1EB9-0771-1360423A2511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F08E54AB-7BD6-0054-D3FD-4D7119501ADD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7AB43F4B-C70D-529E-9CD1-94EC08F9EA44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5C0D5A42-A2D6-D916-32B4-C2959F92DA49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8629F734-C5F9-CEAB-2B90-59C29B2CEADD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B1787F31-087E-B9BA-0082-0A9C6B90F4A1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85888CB0-A9DD-97BD-E452-CCDEC35ED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2146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18D17-A5AE-CB84-E4AB-511CA5B6FC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4B4F253F-6596-A924-62AC-36DCB8347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I CONFERIMENTI</a:t>
            </a: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27AC59BB-F834-46CA-27F8-EBEB1ADB51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2298917"/>
              </p:ext>
            </p:extLst>
          </p:nvPr>
        </p:nvGraphicFramePr>
        <p:xfrm>
          <a:off x="639096" y="1396181"/>
          <a:ext cx="10714703" cy="47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reccia circolare in giù 5">
            <a:extLst>
              <a:ext uri="{FF2B5EF4-FFF2-40B4-BE49-F238E27FC236}">
                <a16:creationId xmlns:a16="http://schemas.microsoft.com/office/drawing/2014/main" id="{5A788F85-156A-9BE3-AE6D-A7EA8F0645E9}"/>
              </a:ext>
            </a:extLst>
          </p:cNvPr>
          <p:cNvSpPr/>
          <p:nvPr/>
        </p:nvSpPr>
        <p:spPr>
          <a:xfrm>
            <a:off x="6017342" y="1347019"/>
            <a:ext cx="3854245" cy="1435510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BBBD27EC-B01B-C3A1-9829-4F1E8CBBF1CE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AC17DC6E-D9B3-0588-FD68-0E3A5C1F1651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A9343C37-8F87-AD9F-7F83-78A518C6C831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A48B4747-BDF5-0384-2EF4-033B3BB3B851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D69F1FCA-A7DF-9E69-C006-79F661209371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5EA7D1F5-D7D9-E770-A2CF-6D598E93A934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B58940E0-0A5C-D849-C610-0180D8AA9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3190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FF45A-74EB-59D9-3C41-7D21CC680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CC0AAFEE-3E7D-759D-5064-3E47FD05A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I CONFERIMENTI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87C5C6E4-83F7-8433-D794-58A05972E3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255599"/>
              </p:ext>
            </p:extLst>
          </p:nvPr>
        </p:nvGraphicFramePr>
        <p:xfrm>
          <a:off x="838199" y="1828801"/>
          <a:ext cx="10036277" cy="4159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uppo 1">
            <a:extLst>
              <a:ext uri="{FF2B5EF4-FFF2-40B4-BE49-F238E27FC236}">
                <a16:creationId xmlns:a16="http://schemas.microsoft.com/office/drawing/2014/main" id="{8F70BE31-CA44-98D6-38D8-A40F39ABBF69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5130D29B-A66B-D8FE-4440-040DDE5176C2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90504CD2-3848-4CE6-FD2A-BE2D1DE0DE9A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DB420618-367A-ECE1-00AA-E57887B2938A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28F25147-C63C-2BE7-85B0-7E61F34C944B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B44E3411-F487-4650-C436-8C48C325168B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0DC956AD-BF11-194D-F907-D4EAFE14701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6915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6F8D7-1BB5-9208-80F2-E2FA3F083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1590BFC6-7189-9C31-320A-7D27CE99C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GLI OBBLIGHI PREVIDENZIALI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B7A9703-1E0A-75FC-F156-27979B89B906}"/>
              </a:ext>
            </a:extLst>
          </p:cNvPr>
          <p:cNvSpPr txBox="1"/>
          <p:nvPr/>
        </p:nvSpPr>
        <p:spPr>
          <a:xfrm>
            <a:off x="838200" y="1942152"/>
            <a:ext cx="1058688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000" b="1" i="0" dirty="0">
                <a:solidFill>
                  <a:srgbClr val="1A171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Il contributo soggettivo</a:t>
            </a:r>
            <a:r>
              <a:rPr lang="it-IT" sz="2000" b="0" i="0" dirty="0">
                <a:solidFill>
                  <a:srgbClr val="1A171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è </a:t>
            </a:r>
            <a:r>
              <a:rPr lang="it-IT" sz="2000" b="1" i="0" dirty="0">
                <a:solidFill>
                  <a:srgbClr val="1A171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calcolato sul reddito netto professionale</a:t>
            </a:r>
            <a:r>
              <a:rPr lang="it-IT" sz="2000" b="0" i="0" dirty="0">
                <a:solidFill>
                  <a:srgbClr val="1A171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determinato sommando, all’eventuale reddito professionale prodotto dal singolo professionista, la </a:t>
            </a:r>
            <a:r>
              <a:rPr lang="it-IT" sz="2000" b="1" i="0" dirty="0">
                <a:solidFill>
                  <a:srgbClr val="1A171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quota di reddito prodotto dalla società e attribuita “a cascata” al socio</a:t>
            </a:r>
            <a:r>
              <a:rPr lang="it-IT" sz="2000" b="0" i="0" dirty="0">
                <a:solidFill>
                  <a:srgbClr val="1A171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in ragione della quota di partecipazione agli utili.</a:t>
            </a:r>
            <a:b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037739A1-2086-680B-50A0-C544D52043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7525903"/>
              </p:ext>
            </p:extLst>
          </p:nvPr>
        </p:nvGraphicFramePr>
        <p:xfrm>
          <a:off x="838199" y="3755923"/>
          <a:ext cx="10515599" cy="1631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id="{5A81557B-B671-915D-543F-1EFE5ACEDB3D}"/>
              </a:ext>
            </a:extLst>
          </p:cNvPr>
          <p:cNvSpPr txBox="1"/>
          <p:nvPr/>
        </p:nvSpPr>
        <p:spPr>
          <a:xfrm>
            <a:off x="838198" y="6037006"/>
            <a:ext cx="3960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Per il calcolo del contributo soggettivo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6166F91B-AA97-4E6F-9CE2-65B540EE81E9}"/>
              </a:ext>
            </a:extLst>
          </p:cNvPr>
          <p:cNvCxnSpPr/>
          <p:nvPr/>
        </p:nvCxnSpPr>
        <p:spPr>
          <a:xfrm flipV="1">
            <a:off x="5063613" y="5250426"/>
            <a:ext cx="3372464" cy="9832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uppo 13">
            <a:extLst>
              <a:ext uri="{FF2B5EF4-FFF2-40B4-BE49-F238E27FC236}">
                <a16:creationId xmlns:a16="http://schemas.microsoft.com/office/drawing/2014/main" id="{4977991C-D2CA-A1D6-D6A8-9B0003FCACB0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0" y="0"/>
            <a:chExt cx="9144000" cy="5143500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3BB8BA84-191B-2EDB-F8DC-F8130B854FD2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3598C5EF-0AFA-043A-8A2E-00064CB33E6E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6BBEA43C-8AC5-A6FF-CFBA-C2912E15EA67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A153A702-A7AC-6F9C-C44F-C9889DB31E83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9546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F95BB3-5830-2FED-657D-DD9BE6FAC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8F93B57B-F267-2835-7443-F1A11EC35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GLI OBBLIGHI PREVIDENZIALI</a:t>
            </a:r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6F06B84C-8C9D-CC1D-F32D-69AEFAD9AF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4820012"/>
              </p:ext>
            </p:extLst>
          </p:nvPr>
        </p:nvGraphicFramePr>
        <p:xfrm>
          <a:off x="698090" y="1917289"/>
          <a:ext cx="10515600" cy="4221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po 2">
            <a:extLst>
              <a:ext uri="{FF2B5EF4-FFF2-40B4-BE49-F238E27FC236}">
                <a16:creationId xmlns:a16="http://schemas.microsoft.com/office/drawing/2014/main" id="{89C07ED4-D907-D8E1-2618-203D11A9B5DE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79BF2AEB-02D1-DE8D-8323-30810D01D36D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4080A9F1-84E5-AC7A-64A8-E4BE9C70CB96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E5544584-9A0A-6296-0C3E-EE0AA9846E6D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0FDF6462-6A05-5ECC-C61B-3DC5A46FEEAE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B6230B10-4C5A-F877-4986-1DEEFD5040E5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0CE0E6D7-31F0-E6E0-ADEF-EC2781AD0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375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64DEB5-4A5C-27F0-202B-443835E69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LE FORME GIURIDICHE</a:t>
            </a: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DF17FE67-BE1D-0FC3-17D6-E9FBEB8AD1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1188204"/>
              </p:ext>
            </p:extLst>
          </p:nvPr>
        </p:nvGraphicFramePr>
        <p:xfrm>
          <a:off x="838199" y="1415143"/>
          <a:ext cx="10395857" cy="47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po 2">
            <a:extLst>
              <a:ext uri="{FF2B5EF4-FFF2-40B4-BE49-F238E27FC236}">
                <a16:creationId xmlns:a16="http://schemas.microsoft.com/office/drawing/2014/main" id="{8F983FEA-581E-464F-FD64-02391E33F79B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E485018B-64BE-7FE4-127B-FA746B947015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2E8F2F2-3420-8D93-33F8-2D0B575E43DA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B5EB9848-7351-52ED-E80A-FC80232F3B08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96055EA4-F644-C2DF-078D-84DF9B1966A9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D4E25968-735A-3B78-4D73-3FE1D8E1C420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4A4F4A49-DD05-C255-BF7C-B3E510937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216113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D2788C-38B4-A9C7-D50B-0544D183B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C3AA1242-9F9C-CFF7-4463-372109868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GLI OBBLIGHI PREVIDENZIALI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E37EB98-C54E-2B50-310E-42DA3EE332B7}"/>
              </a:ext>
            </a:extLst>
          </p:cNvPr>
          <p:cNvSpPr txBox="1"/>
          <p:nvPr/>
        </p:nvSpPr>
        <p:spPr>
          <a:xfrm>
            <a:off x="934065" y="1973004"/>
            <a:ext cx="1022554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it-IT" b="0" i="0" dirty="0">
                <a:solidFill>
                  <a:srgbClr val="1A171B"/>
                </a:solidFill>
                <a:effectLst/>
                <a:latin typeface="Helvetica" panose="020B0604020202020204" pitchFamily="34" charset="0"/>
              </a:rPr>
              <a:t>In conclusione, si propone un </a:t>
            </a:r>
            <a:r>
              <a:rPr lang="it-IT" b="1" i="0" dirty="0">
                <a:solidFill>
                  <a:srgbClr val="1A171B"/>
                </a:solidFill>
                <a:effectLst/>
                <a:latin typeface="Helvetica" panose="020B0604020202020204" pitchFamily="34" charset="0"/>
              </a:rPr>
              <a:t>esempio di calcolo del contributo integrativo</a:t>
            </a:r>
            <a:r>
              <a:rPr lang="it-IT" b="0" i="0" dirty="0">
                <a:solidFill>
                  <a:srgbClr val="1A171B"/>
                </a:solidFill>
                <a:effectLst/>
                <a:latin typeface="Helvetica" panose="020B0604020202020204" pitchFamily="34" charset="0"/>
              </a:rPr>
              <a:t>.</a:t>
            </a:r>
          </a:p>
          <a:p>
            <a:pPr algn="l">
              <a:buNone/>
            </a:pPr>
            <a:r>
              <a:rPr lang="it-IT" b="0" i="0" dirty="0">
                <a:solidFill>
                  <a:srgbClr val="1A171B"/>
                </a:solidFill>
                <a:effectLst/>
                <a:latin typeface="Helvetica" panose="020B0604020202020204" pitchFamily="34" charset="0"/>
              </a:rPr>
              <a:t>Si supponga che una Stp sia formata da tre soci:</a:t>
            </a:r>
          </a:p>
          <a:p>
            <a:pPr algn="l"/>
            <a:endParaRPr lang="it-IT" dirty="0">
              <a:solidFill>
                <a:srgbClr val="1A171B"/>
              </a:solidFill>
              <a:latin typeface="Helvetica" panose="020B060402020202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rgbClr val="1A171B"/>
                </a:solidFill>
                <a:latin typeface="Helvetica" panose="020B0604020202020204" pitchFamily="34" charset="0"/>
              </a:rPr>
              <a:t>Architetto </a:t>
            </a:r>
            <a:r>
              <a:rPr lang="it-IT" b="0" i="0" dirty="0">
                <a:solidFill>
                  <a:srgbClr val="1A171B"/>
                </a:solidFill>
                <a:effectLst/>
                <a:latin typeface="Helvetica" panose="020B0604020202020204" pitchFamily="34" charset="0"/>
              </a:rPr>
              <a:t> A con quota pari al 40 per cento;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rgbClr val="1A171B"/>
                </a:solidFill>
                <a:latin typeface="Helvetica" panose="020B0604020202020204" pitchFamily="34" charset="0"/>
              </a:rPr>
              <a:t>Architetto </a:t>
            </a:r>
            <a:r>
              <a:rPr lang="it-IT" b="0" i="0" dirty="0">
                <a:solidFill>
                  <a:srgbClr val="1A171B"/>
                </a:solidFill>
                <a:effectLst/>
                <a:latin typeface="Helvetica" panose="020B0604020202020204" pitchFamily="34" charset="0"/>
              </a:rPr>
              <a:t>B con quota pari al 40 per cento;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b="0" i="0" dirty="0">
                <a:solidFill>
                  <a:srgbClr val="1A171B"/>
                </a:solidFill>
                <a:effectLst/>
                <a:latin typeface="Helvetica" panose="020B0604020202020204" pitchFamily="34" charset="0"/>
              </a:rPr>
              <a:t>l’investitore C non professionista con quota pari al 20 per cento.</a:t>
            </a:r>
          </a:p>
          <a:p>
            <a:pPr algn="l">
              <a:buNone/>
            </a:pPr>
            <a:endParaRPr lang="it-IT" b="0" i="0" dirty="0">
              <a:solidFill>
                <a:srgbClr val="1A171B"/>
              </a:solidFill>
              <a:effectLst/>
              <a:latin typeface="Helvetica" panose="020B0604020202020204" pitchFamily="34" charset="0"/>
            </a:endParaRPr>
          </a:p>
          <a:p>
            <a:pPr algn="l">
              <a:buNone/>
            </a:pPr>
            <a:r>
              <a:rPr lang="it-IT" b="0" i="0" dirty="0">
                <a:solidFill>
                  <a:srgbClr val="1A171B"/>
                </a:solidFill>
                <a:effectLst/>
                <a:latin typeface="Helvetica" panose="020B0604020202020204" pitchFamily="34" charset="0"/>
              </a:rPr>
              <a:t>Il volume d’affari del periodo di riferimento è pari a 400.000 euro.</a:t>
            </a:r>
          </a:p>
          <a:p>
            <a:pPr algn="l">
              <a:buNone/>
            </a:pPr>
            <a:endParaRPr lang="it-IT" b="0" i="0" dirty="0">
              <a:solidFill>
                <a:srgbClr val="1A171B"/>
              </a:solidFill>
              <a:effectLst/>
              <a:latin typeface="Helvetica" panose="020B0604020202020204" pitchFamily="34" charset="0"/>
            </a:endParaRPr>
          </a:p>
          <a:p>
            <a:pPr algn="l">
              <a:buNone/>
            </a:pPr>
            <a:r>
              <a:rPr lang="it-IT" b="0" i="0" dirty="0">
                <a:solidFill>
                  <a:srgbClr val="1A171B"/>
                </a:solidFill>
                <a:effectLst/>
                <a:latin typeface="Helvetica" panose="020B0604020202020204" pitchFamily="34" charset="0"/>
              </a:rPr>
              <a:t>Il contributo integrativo dovuto, pari a 16.000 euro, ossia il 4 per cento di 400.000 euro, deve essere versato dai </a:t>
            </a:r>
            <a:r>
              <a:rPr lang="it-IT" b="1" i="0" dirty="0">
                <a:solidFill>
                  <a:srgbClr val="1A171B"/>
                </a:solidFill>
                <a:effectLst/>
                <a:latin typeface="Helvetica" panose="020B0604020202020204" pitchFamily="34" charset="0"/>
              </a:rPr>
              <a:t>due soci professionisti</a:t>
            </a:r>
            <a:r>
              <a:rPr lang="it-IT" b="0" i="0" dirty="0">
                <a:solidFill>
                  <a:srgbClr val="1A171B"/>
                </a:solidFill>
                <a:effectLst/>
                <a:latin typeface="Helvetica" panose="020B0604020202020204" pitchFamily="34" charset="0"/>
              </a:rPr>
              <a:t> in parti uguali (8.000 euro ciascuno), poiché pari è la quota di partecipazione agli utili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8A59D09E-660A-E319-99AF-6B246128C3F9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4AF7F042-174C-F085-6CBB-D0E81DAA9108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71919ACE-832F-864C-5B1E-71110BE36905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69744AB6-066D-FF56-F6F1-E44D3168D0E4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D5DE6A6B-7E8D-482E-B287-FE9BF3ECF18C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12A8C23E-60DD-A18B-6558-BBD227B3F16F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89AF3E53-C58B-6049-5CEB-1C08985F0E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878001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E2146-0E90-4BFB-9956-38B3782B9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2">
            <a:extLst>
              <a:ext uri="{FF2B5EF4-FFF2-40B4-BE49-F238E27FC236}">
                <a16:creationId xmlns:a16="http://schemas.microsoft.com/office/drawing/2014/main" id="{11B86756-AE9A-F829-085F-57A4707ADA7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6688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dirty="0">
                <a:solidFill>
                  <a:srgbClr val="C00000"/>
                </a:solidFill>
              </a:rPr>
              <a:t>OPERAZIONI DI AGGREGAZIONE 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86B90582-9785-78EF-AF68-BDD33D82ACA1}"/>
              </a:ext>
            </a:extLst>
          </p:cNvPr>
          <p:cNvGraphicFramePr/>
          <p:nvPr/>
        </p:nvGraphicFramePr>
        <p:xfrm>
          <a:off x="733503" y="1704898"/>
          <a:ext cx="10515600" cy="3558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D96A6E91-4AFE-EC04-2C44-973E2EA46081}"/>
              </a:ext>
            </a:extLst>
          </p:cNvPr>
          <p:cNvSpPr txBox="1"/>
          <p:nvPr/>
        </p:nvSpPr>
        <p:spPr>
          <a:xfrm>
            <a:off x="733504" y="1148648"/>
            <a:ext cx="3947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Nuovo art. 177 – bis del TUIR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11651275-A1F6-CDA8-2B83-85330B88FD8F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DA6B4BBB-F2F2-088A-50E7-8509F6D09DAE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9903F78C-2F07-3D85-89AC-FE0B0C74CE9F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E84E14F1-88B7-D684-FFD7-94E25C8E3C63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5DFA61F0-A439-C699-8728-137BE3C7C5F3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1D0CDDB2-0E06-A35F-6FCB-A7B2B60B1E3B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FEE9AE19-DB69-5552-A2C4-CC42C19A3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9953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D6BD1-522F-34AA-603B-0DDB9E665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2">
            <a:extLst>
              <a:ext uri="{FF2B5EF4-FFF2-40B4-BE49-F238E27FC236}">
                <a16:creationId xmlns:a16="http://schemas.microsoft.com/office/drawing/2014/main" id="{4A5E53AB-AE6B-69AA-26AB-9BF406AED9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6688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dirty="0">
                <a:solidFill>
                  <a:srgbClr val="C00000"/>
                </a:solidFill>
              </a:rPr>
              <a:t>NOZIONE DI STARTUP INNOVATIVA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0DAA041-4DCB-06C4-B046-55C58D5DD94C}"/>
              </a:ext>
            </a:extLst>
          </p:cNvPr>
          <p:cNvSpPr txBox="1"/>
          <p:nvPr/>
        </p:nvSpPr>
        <p:spPr>
          <a:xfrm>
            <a:off x="658761" y="1818232"/>
            <a:ext cx="1069503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Ai sensi della normativa di riferimento (</a:t>
            </a:r>
            <a:r>
              <a:rPr lang="it-IT" b="0" i="0" u="none" strike="noStrike" dirty="0">
                <a:solidFill>
                  <a:srgbClr val="0066CC"/>
                </a:solidFill>
                <a:effectLst/>
                <a:latin typeface="Titillium Web" panose="00000500000000000000" pitchFamily="2" charset="0"/>
                <a:hlinkClick r:id="rId2"/>
              </a:rPr>
              <a:t>DL 179/2012, art. 25, comma 2</a:t>
            </a: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) una startup innovativa è una </a:t>
            </a:r>
            <a:r>
              <a:rPr lang="it-IT" b="1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società di capitali</a:t>
            </a: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, costituita anche in forma cooperativa, che rispetti i seguenti requisiti oggettivi:</a:t>
            </a:r>
          </a:p>
          <a:p>
            <a:pPr algn="l">
              <a:buNone/>
            </a:pPr>
            <a:endParaRPr lang="it-IT" b="0" i="0" dirty="0">
              <a:solidFill>
                <a:srgbClr val="19191A"/>
              </a:solidFill>
              <a:effectLst/>
              <a:latin typeface="Titillium Web" panose="00000500000000000000" pitchFamily="2" charset="0"/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è un’impresa </a:t>
            </a:r>
            <a:r>
              <a:rPr lang="it-IT" b="1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nuova</a:t>
            </a: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 o costituita da </a:t>
            </a:r>
            <a:r>
              <a:rPr lang="it-IT" b="1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non più di 5 anni</a:t>
            </a:r>
            <a:r>
              <a:rPr lang="it-IT" dirty="0">
                <a:solidFill>
                  <a:srgbClr val="19191A"/>
                </a:solidFill>
                <a:latin typeface="Titillium Web" panose="00000500000000000000" pitchFamily="2" charset="0"/>
              </a:rPr>
              <a:t>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ha </a:t>
            </a:r>
            <a:r>
              <a:rPr lang="it-IT" b="1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residenza in Italia</a:t>
            </a: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, o in un altro Paese dello Spazio Economico Europeo ma con </a:t>
            </a:r>
            <a:r>
              <a:rPr lang="it-IT" b="1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sede produttiva o filiale in Italia</a:t>
            </a:r>
            <a:r>
              <a:rPr lang="it-IT" dirty="0">
                <a:solidFill>
                  <a:srgbClr val="19191A"/>
                </a:solidFill>
                <a:latin typeface="Titillium Web" panose="00000500000000000000" pitchFamily="2" charset="0"/>
              </a:rPr>
              <a:t>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ha fatturato annuo inferiore a </a:t>
            </a:r>
            <a:r>
              <a:rPr lang="it-IT" b="1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5 milioni</a:t>
            </a: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 di euro;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b="1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non è quotata</a:t>
            </a: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 in un mercato regolamentato o in una piattaforma multilaterale di negoziazione;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b="1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non distribuisce</a:t>
            </a: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 e non ha distribuito </a:t>
            </a:r>
            <a:r>
              <a:rPr lang="it-IT" b="1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utili</a:t>
            </a:r>
            <a:r>
              <a:rPr lang="it-IT" dirty="0">
                <a:solidFill>
                  <a:srgbClr val="19191A"/>
                </a:solidFill>
                <a:latin typeface="Titillium Web" panose="00000500000000000000" pitchFamily="2" charset="0"/>
              </a:rPr>
              <a:t>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ha come </a:t>
            </a:r>
            <a:r>
              <a:rPr lang="it-IT" b="1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oggetto sociale esclusivo o prevalente</a:t>
            </a: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 lo sviluppo, la produzione e la commercializzazione di un prodotto o servizio ad </a:t>
            </a:r>
            <a:r>
              <a:rPr lang="it-IT" b="1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alto valore tecnologico</a:t>
            </a:r>
            <a:r>
              <a:rPr lang="it-IT" dirty="0">
                <a:solidFill>
                  <a:srgbClr val="19191A"/>
                </a:solidFill>
                <a:latin typeface="Titillium Web" panose="00000500000000000000" pitchFamily="2" charset="0"/>
              </a:rPr>
              <a:t>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non è risultato di </a:t>
            </a:r>
            <a:r>
              <a:rPr lang="it-IT" b="1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fusione, scissione o cessione</a:t>
            </a:r>
            <a:r>
              <a:rPr lang="it-IT" b="0" i="0" dirty="0">
                <a:solidFill>
                  <a:srgbClr val="19191A"/>
                </a:solidFill>
                <a:effectLst/>
                <a:latin typeface="Titillium Web" panose="00000500000000000000" pitchFamily="2" charset="0"/>
              </a:rPr>
              <a:t> di ramo d’azienda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4E4F10BE-928E-7452-D369-CD0467FE5C17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738C377F-EAAE-FC93-527B-9759E89B5082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5" name="Rettangolo 4">
                <a:extLst>
                  <a:ext uri="{FF2B5EF4-FFF2-40B4-BE49-F238E27FC236}">
                    <a16:creationId xmlns:a16="http://schemas.microsoft.com/office/drawing/2014/main" id="{2934496D-568F-283C-0D18-FF85814DB4B0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C3E72EDB-8448-E379-68EC-26B8258D5952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CB165FE6-9585-9D74-FE21-3F31C497263A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D222044B-4C43-33CB-94DD-C7CEB9ED0437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4" name="Immagine 3" descr="logo CNAPPC.tif">
              <a:extLst>
                <a:ext uri="{FF2B5EF4-FFF2-40B4-BE49-F238E27FC236}">
                  <a16:creationId xmlns:a16="http://schemas.microsoft.com/office/drawing/2014/main" id="{E254A0E7-7C97-1154-045F-BA94787EA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75300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1D627-F604-C605-2F28-08B852D59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2">
            <a:extLst>
              <a:ext uri="{FF2B5EF4-FFF2-40B4-BE49-F238E27FC236}">
                <a16:creationId xmlns:a16="http://schemas.microsoft.com/office/drawing/2014/main" id="{F8F6A6C9-8B5B-D9CE-E26E-943578CB66B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6688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dirty="0">
                <a:solidFill>
                  <a:srgbClr val="C00000"/>
                </a:solidFill>
              </a:rPr>
              <a:t>NOZIONE DI STARTUP INNOVATIVA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98CC97-0201-57F1-25EB-B22751A1E3F3}"/>
              </a:ext>
            </a:extLst>
          </p:cNvPr>
          <p:cNvSpPr txBox="1"/>
          <p:nvPr/>
        </p:nvSpPr>
        <p:spPr>
          <a:xfrm>
            <a:off x="934065" y="1942152"/>
            <a:ext cx="105156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it-IT" sz="2400" b="0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Infine, una startup è innovativa se rispetta </a:t>
            </a:r>
            <a:r>
              <a:rPr lang="it-IT" sz="2400" b="1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almeno 1 dei seguenti 3 requisiti</a:t>
            </a:r>
            <a:r>
              <a:rPr lang="it-IT" sz="2400" b="0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soggettivi:</a:t>
            </a:r>
          </a:p>
          <a:p>
            <a:pPr algn="l">
              <a:buNone/>
            </a:pPr>
            <a:endParaRPr lang="it-IT" sz="2400" b="0" i="0" dirty="0">
              <a:solidFill>
                <a:srgbClr val="19191A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sz="2400" b="0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sostiene s</a:t>
            </a:r>
            <a:r>
              <a:rPr lang="it-IT" sz="2400" b="1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pese in R&amp;S</a:t>
            </a:r>
            <a:r>
              <a:rPr lang="it-IT" sz="2400" b="0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pari ad almeno il </a:t>
            </a:r>
            <a:r>
              <a:rPr lang="it-IT" sz="2400" b="1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15% del maggiore valore tra costo e valore totale della produzione</a:t>
            </a:r>
            <a:r>
              <a:rPr lang="it-IT" sz="2400" b="0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sz="2400" b="0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impiega </a:t>
            </a:r>
            <a:r>
              <a:rPr lang="it-IT" sz="2400" b="1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personale altamente qualificato</a:t>
            </a:r>
            <a:r>
              <a:rPr lang="it-IT" sz="2400" b="0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(almeno 1/3 dottori di ricerca, dottorandi o ricercatori, oppure almeno 2/3 con laurea magistrale);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it-IT" sz="2400" b="0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è titolare, depositaria o licenziataria di almeno un </a:t>
            </a:r>
            <a:r>
              <a:rPr lang="it-IT" sz="2400" b="1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brevetto</a:t>
            </a:r>
            <a:r>
              <a:rPr lang="it-IT" sz="2400" b="0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o titolare di un </a:t>
            </a:r>
            <a:r>
              <a:rPr lang="it-IT" sz="2400" b="1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software</a:t>
            </a:r>
            <a:r>
              <a:rPr lang="it-IT" sz="2400" b="0" i="0" dirty="0">
                <a:solidFill>
                  <a:srgbClr val="19191A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registrato.</a:t>
            </a:r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2C5A9EB7-0D89-A246-486A-29123B51FD45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19" name="Gruppo 13">
              <a:extLst>
                <a:ext uri="{FF2B5EF4-FFF2-40B4-BE49-F238E27FC236}">
                  <a16:creationId xmlns:a16="http://schemas.microsoft.com/office/drawing/2014/main" id="{BD423972-6498-4BAC-B051-EAC6D891676F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D5B3E9F1-FB49-C11B-FC71-214F4FBA14F5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3FE3FBFA-53CE-E62A-A501-9888BDF7A929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0705A69E-1DFA-391F-6135-B1E6D529307B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24" name="Rettangolo 23">
                <a:extLst>
                  <a:ext uri="{FF2B5EF4-FFF2-40B4-BE49-F238E27FC236}">
                    <a16:creationId xmlns:a16="http://schemas.microsoft.com/office/drawing/2014/main" id="{0ACA13A8-81A9-C879-55EF-11EFB538C422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20" name="Immagine 19" descr="logo CNAPPC.tif">
              <a:extLst>
                <a:ext uri="{FF2B5EF4-FFF2-40B4-BE49-F238E27FC236}">
                  <a16:creationId xmlns:a16="http://schemas.microsoft.com/office/drawing/2014/main" id="{942EA9D6-6240-58CB-5631-94C73B759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9099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o 14">
            <a:extLst>
              <a:ext uri="{FF2B5EF4-FFF2-40B4-BE49-F238E27FC236}">
                <a16:creationId xmlns:a16="http://schemas.microsoft.com/office/drawing/2014/main" id="{8C0EF1FD-C02D-BD4C-48E2-5B0864C32B5F}"/>
              </a:ext>
            </a:extLst>
          </p:cNvPr>
          <p:cNvGrpSpPr/>
          <p:nvPr/>
        </p:nvGrpSpPr>
        <p:grpSpPr>
          <a:xfrm>
            <a:off x="-757" y="-427"/>
            <a:ext cx="12192758" cy="6858429"/>
            <a:chOff x="-1757" y="-493"/>
            <a:chExt cx="14083764" cy="7922120"/>
          </a:xfrm>
        </p:grpSpPr>
        <p:grpSp>
          <p:nvGrpSpPr>
            <p:cNvPr id="14" name="Gruppo 13">
              <a:extLst>
                <a:ext uri="{FF2B5EF4-FFF2-40B4-BE49-F238E27FC236}">
                  <a16:creationId xmlns:a16="http://schemas.microsoft.com/office/drawing/2014/main" id="{14CC2E60-BF8C-665C-DB26-0425DA642FBE}"/>
                </a:ext>
              </a:extLst>
            </p:cNvPr>
            <p:cNvGrpSpPr/>
            <p:nvPr/>
          </p:nvGrpSpPr>
          <p:grpSpPr>
            <a:xfrm>
              <a:off x="-1757" y="-493"/>
              <a:ext cx="14083764" cy="7922117"/>
              <a:chOff x="-1757" y="-493"/>
              <a:chExt cx="14083764" cy="7922117"/>
            </a:xfrm>
          </p:grpSpPr>
          <p:pic>
            <p:nvPicPr>
              <p:cNvPr id="9" name="Immagine 8" descr="Immagine che contiene Viso umano, persona, vestiti, sorriso&#10;&#10;Il contenuto generato dall'IA potrebbe non essere corretto.">
                <a:extLst>
                  <a:ext uri="{FF2B5EF4-FFF2-40B4-BE49-F238E27FC236}">
                    <a16:creationId xmlns:a16="http://schemas.microsoft.com/office/drawing/2014/main" id="{3884069F-A1C7-8CE7-2F0B-A51BC2F935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757" y="-493"/>
                <a:ext cx="14083764" cy="7922117"/>
              </a:xfrm>
              <a:prstGeom prst="rect">
                <a:avLst/>
              </a:prstGeom>
            </p:spPr>
          </p:pic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4A5B1DD-9E2D-9447-03A0-DB184C94CD2C}"/>
                  </a:ext>
                </a:extLst>
              </p:cNvPr>
              <p:cNvSpPr/>
              <p:nvPr/>
            </p:nvSpPr>
            <p:spPr>
              <a:xfrm>
                <a:off x="1099902" y="2838043"/>
                <a:ext cx="11881320" cy="256292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558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2" name="Gruppo 14"/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pic>
            <p:nvPicPr>
              <p:cNvPr id="21" name="Immagine 20" descr="logo CNAPPC.tif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475248" y="480251"/>
                <a:ext cx="2193505" cy="595347"/>
              </a:xfrm>
              <a:prstGeom prst="rect">
                <a:avLst/>
              </a:prstGeom>
            </p:spPr>
          </p:pic>
          <p:grpSp>
            <p:nvGrpSpPr>
              <p:cNvPr id="3" name="Gruppo 13"/>
              <p:cNvGrpSpPr/>
              <p:nvPr/>
            </p:nvGrpSpPr>
            <p:grpSpPr>
              <a:xfrm>
                <a:off x="0" y="0"/>
                <a:ext cx="9144000" cy="5143500"/>
                <a:chOff x="0" y="0"/>
                <a:chExt cx="9144000" cy="5143500"/>
              </a:xfrm>
            </p:grpSpPr>
            <p:sp>
              <p:nvSpPr>
                <p:cNvPr id="4" name="Rettangolo 3"/>
                <p:cNvSpPr/>
                <p:nvPr/>
              </p:nvSpPr>
              <p:spPr>
                <a:xfrm>
                  <a:off x="8858280" y="4667253"/>
                  <a:ext cx="285720" cy="476247"/>
                </a:xfrm>
                <a:prstGeom prst="rect">
                  <a:avLst/>
                </a:prstGeom>
                <a:solidFill>
                  <a:srgbClr val="D6492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558" b="0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Rettangolo 15"/>
                <p:cNvSpPr/>
                <p:nvPr/>
              </p:nvSpPr>
              <p:spPr>
                <a:xfrm>
                  <a:off x="0" y="4667253"/>
                  <a:ext cx="285720" cy="476247"/>
                </a:xfrm>
                <a:prstGeom prst="rect">
                  <a:avLst/>
                </a:prstGeom>
                <a:solidFill>
                  <a:srgbClr val="57733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558" b="0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10" name="Rettangolo 9"/>
                <p:cNvSpPr/>
                <p:nvPr/>
              </p:nvSpPr>
              <p:spPr>
                <a:xfrm>
                  <a:off x="8858280" y="0"/>
                  <a:ext cx="285720" cy="476247"/>
                </a:xfrm>
                <a:prstGeom prst="rect">
                  <a:avLst/>
                </a:prstGeom>
                <a:solidFill>
                  <a:srgbClr val="F4EB3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558" b="0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11" name="Rettangolo 10"/>
                <p:cNvSpPr/>
                <p:nvPr/>
              </p:nvSpPr>
              <p:spPr>
                <a:xfrm>
                  <a:off x="0" y="0"/>
                  <a:ext cx="285720" cy="476247"/>
                </a:xfrm>
                <a:prstGeom prst="rect">
                  <a:avLst/>
                </a:prstGeom>
                <a:solidFill>
                  <a:srgbClr val="3D647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558" b="0" i="0" u="none" strike="noStrike" kern="1200" cap="none" spc="0" normalizeH="0" baseline="0" noProof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6" name="CasellaDiTesto 25"/>
          <p:cNvSpPr txBox="1"/>
          <p:nvPr/>
        </p:nvSpPr>
        <p:spPr>
          <a:xfrm>
            <a:off x="768" y="1657849"/>
            <a:ext cx="12190473" cy="302625"/>
          </a:xfrm>
          <a:prstGeom prst="rect">
            <a:avLst/>
          </a:prstGeom>
          <a:noFill/>
        </p:spPr>
        <p:txBody>
          <a:bodyPr wrap="square" lIns="88626" tIns="44312" rIns="88626" bIns="44312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85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PERCORSO FORMATIVO </a:t>
            </a:r>
            <a:r>
              <a:rPr kumimoji="0" lang="it-IT" sz="1385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ACCESSO ALLA PROFESSIONE: ADEMPIMENTI E PROSPETTIVE / </a:t>
            </a:r>
            <a:r>
              <a:rPr kumimoji="0" lang="it-IT" sz="1385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FOCUS 2</a:t>
            </a:r>
            <a:r>
              <a:rPr kumimoji="0" lang="it-IT" sz="1385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/ 27.03.2025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768" y="2763035"/>
            <a:ext cx="12190473" cy="987171"/>
          </a:xfrm>
          <a:prstGeom prst="rect">
            <a:avLst/>
          </a:prstGeom>
          <a:noFill/>
        </p:spPr>
        <p:txBody>
          <a:bodyPr wrap="square" lIns="88626" tIns="44312" rIns="88626" bIns="44312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48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809" b="1" i="0" u="none" strike="noStrike" kern="1200" cap="all" spc="0" normalizeH="0" baseline="0" noProof="0" dirty="0">
                <a:ln>
                  <a:noFill/>
                </a:ln>
                <a:solidFill>
                  <a:srgbClr val="0E284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 riforma dei redditi </a:t>
            </a:r>
          </a:p>
          <a:p>
            <a:pPr marL="0" marR="0" lvl="0" indent="0" algn="ctr" defTabSz="914400" rtl="0" eaLnBrk="1" fontAlgn="auto" latinLnBrk="0" hangingPunct="1">
              <a:lnSpc>
                <a:spcPts val="348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809" b="1" i="0" u="none" strike="noStrike" kern="1200" cap="all" spc="0" normalizeH="0" baseline="0" noProof="0" dirty="0">
                <a:ln>
                  <a:noFill/>
                </a:ln>
                <a:solidFill>
                  <a:srgbClr val="0E2841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 lavoro autonomo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768" y="3886711"/>
            <a:ext cx="12190473" cy="329235"/>
          </a:xfrm>
          <a:prstGeom prst="rect">
            <a:avLst/>
          </a:prstGeom>
          <a:noFill/>
        </p:spPr>
        <p:txBody>
          <a:bodyPr wrap="square" lIns="88626" tIns="44312" rIns="88626" bIns="44312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558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DOTT. NICOLA FORTE</a:t>
            </a:r>
          </a:p>
        </p:txBody>
      </p:sp>
    </p:spTree>
    <p:extLst>
      <p:ext uri="{BB962C8B-B14F-4D97-AF65-F5344CB8AC3E}">
        <p14:creationId xmlns:p14="http://schemas.microsoft.com/office/powerpoint/2010/main" val="2157212172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ctrTitle"/>
          </p:nvPr>
        </p:nvSpPr>
        <p:spPr>
          <a:xfrm>
            <a:off x="682655" y="295847"/>
            <a:ext cx="10746108" cy="694813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>
                <a:solidFill>
                  <a:srgbClr val="C00000"/>
                </a:solidFill>
              </a:rPr>
              <a:t>CRITERI DI DETERMINAZIONE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82654" y="2423638"/>
            <a:ext cx="10746108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0" i="0" u="sng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Articolo 54 del  Tuir: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3200" b="0" i="0" u="none" strike="noStrike" kern="1200" cap="none" spc="0" normalizeH="0" baseline="0" noProof="0" dirty="0">
              <a:ln>
                <a:noFill/>
              </a:ln>
              <a:solidFill>
                <a:srgbClr val="E97132">
                  <a:lumMod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 </a:t>
            </a:r>
            <a:r>
              <a:rPr kumimoji="0" lang="it-IT" altLang="it-IT" sz="2800" b="0" i="1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«Il reddito derivante dall’esercizio di arti e professioni è costituito dalla differenza tra l’ammontare dei compensi in denaro o in natura percepiti nel periodo d’imposta, anche sotto forma di partecipazione agli utili, e quello delle spese sostenute nel periodo stesso nell’esercizio dell’arte o della professione, stabilito nei successivi commi»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3AF324CB-EF4F-E0F5-DDAA-8A221C290288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9DD50246-7785-D1C9-C89B-8BEFD59CEDB5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219ADCF6-6103-15FF-CEF0-3E303395DEC9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DA47B3DC-4BD8-13AB-1E8C-8732A7E8AF60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4C520C75-06AB-0573-2D06-ADE26546F380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7A2DF677-739C-AFC2-FBB2-CD50A1CE86F7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5" name="Immagine 4" descr="logo CNAPPC.tif">
              <a:extLst>
                <a:ext uri="{FF2B5EF4-FFF2-40B4-BE49-F238E27FC236}">
                  <a16:creationId xmlns:a16="http://schemas.microsoft.com/office/drawing/2014/main" id="{BB9CDADA-988F-A15C-E88A-73B7B6CBD0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433197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B9D01-8B8A-8136-B162-107126B8E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5">
            <a:extLst>
              <a:ext uri="{FF2B5EF4-FFF2-40B4-BE49-F238E27FC236}">
                <a16:creationId xmlns:a16="http://schemas.microsoft.com/office/drawing/2014/main" id="{21BD5573-8666-B0C3-B930-5FF55DDF7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654" y="2035377"/>
            <a:ext cx="10746108" cy="388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0" i="0" u="sng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Articolo 54 del  Tuir: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3200" b="0" i="0" u="none" strike="noStrike" kern="1200" cap="none" spc="0" normalizeH="0" baseline="0" noProof="0" dirty="0">
              <a:ln>
                <a:noFill/>
              </a:ln>
              <a:solidFill>
                <a:srgbClr val="E97132">
                  <a:lumMod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 </a:t>
            </a:r>
            <a:r>
              <a:rPr kumimoji="0" lang="it-IT" altLang="it-IT" sz="2533" b="0" i="1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«Il reddito derivante dall’esercizio di arti e professioni è costituito dalla differenza tra </a:t>
            </a:r>
            <a:r>
              <a:rPr kumimoji="0" lang="it-IT" altLang="it-IT" sz="2533" b="1" i="1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tutte le somme e i valori in genere a qualunque titolo percepiti nel periodo d’imposta in relazione all’attività artistica o professionale </a:t>
            </a:r>
            <a:r>
              <a:rPr kumimoji="0" lang="it-IT" altLang="it-IT" sz="2533" b="0" i="1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 l’ammontare delle spese sostenute nel periodo stesso nell’esercizio dell’attività, salvo quanto diversamente stabilito nel presente articolo e negli altri articoli del capo V»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1" u="none" strike="noStrike" kern="1200" cap="none" spc="0" normalizeH="0" baseline="0" noProof="0" dirty="0">
              <a:ln>
                <a:noFill/>
              </a:ln>
              <a:solidFill>
                <a:srgbClr val="E97132">
                  <a:lumMod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4422902-4AC5-288A-3767-BEC92E29340C}"/>
              </a:ext>
            </a:extLst>
          </p:cNvPr>
          <p:cNvSpPr txBox="1"/>
          <p:nvPr/>
        </p:nvSpPr>
        <p:spPr>
          <a:xfrm>
            <a:off x="753327" y="1199377"/>
            <a:ext cx="8276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Dopo l’approvazione del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D.Lgs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n. 192/2024</a:t>
            </a:r>
          </a:p>
        </p:txBody>
      </p:sp>
      <p:sp>
        <p:nvSpPr>
          <p:cNvPr id="6" name="Titolo 2">
            <a:extLst>
              <a:ext uri="{FF2B5EF4-FFF2-40B4-BE49-F238E27FC236}">
                <a16:creationId xmlns:a16="http://schemas.microsoft.com/office/drawing/2014/main" id="{555C6909-3DF0-9960-5887-69D5076BC2DF}"/>
              </a:ext>
            </a:extLst>
          </p:cNvPr>
          <p:cNvSpPr txBox="1">
            <a:spLocks/>
          </p:cNvSpPr>
          <p:nvPr/>
        </p:nvSpPr>
        <p:spPr>
          <a:xfrm>
            <a:off x="682655" y="295847"/>
            <a:ext cx="10746108" cy="6948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CRITERI DI DETERMINAZIONE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3E38B2EC-BA3C-20D5-1DA8-C5142D2C1B6E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4A0FBF49-5CB9-C159-75E4-F042EC21B1C9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822A1EE5-D188-1CEA-3E62-E535B6201D6F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A9BA557E-235F-2CA9-9DCD-7F73DEC83667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766571D7-76A3-7633-9FDF-8853A1616D22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5DD25269-B7F0-F4E7-BD28-58AE039906D6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5" name="Immagine 4" descr="logo CNAPPC.tif">
              <a:extLst>
                <a:ext uri="{FF2B5EF4-FFF2-40B4-BE49-F238E27FC236}">
                  <a16:creationId xmlns:a16="http://schemas.microsoft.com/office/drawing/2014/main" id="{C98F2EE2-07A2-18D5-85B3-60D6209F53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91803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48186-5308-8A0B-FFB4-60BFEA410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789CB97D-49E1-51D6-15B0-81CE29E001FB}"/>
              </a:ext>
            </a:extLst>
          </p:cNvPr>
          <p:cNvSpPr txBox="1"/>
          <p:nvPr/>
        </p:nvSpPr>
        <p:spPr>
          <a:xfrm>
            <a:off x="753327" y="1199377"/>
            <a:ext cx="8276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Dopo l’approvazione del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D.Lgs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n. 192/2024</a:t>
            </a: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C73B6A33-92DC-3D66-BDD9-4F097BBA145A}"/>
              </a:ext>
            </a:extLst>
          </p:cNvPr>
          <p:cNvGraphicFramePr/>
          <p:nvPr/>
        </p:nvGraphicFramePr>
        <p:xfrm>
          <a:off x="902009" y="2030913"/>
          <a:ext cx="10556488" cy="3566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olo 2">
            <a:extLst>
              <a:ext uri="{FF2B5EF4-FFF2-40B4-BE49-F238E27FC236}">
                <a16:creationId xmlns:a16="http://schemas.microsoft.com/office/drawing/2014/main" id="{2ADF4171-9E52-8994-3C66-C22698E9C670}"/>
              </a:ext>
            </a:extLst>
          </p:cNvPr>
          <p:cNvSpPr txBox="1">
            <a:spLocks/>
          </p:cNvSpPr>
          <p:nvPr/>
        </p:nvSpPr>
        <p:spPr>
          <a:xfrm>
            <a:off x="682655" y="295847"/>
            <a:ext cx="10746108" cy="6948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CRITERI DI DETERMINAZIONE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DA8475C2-6749-90F8-2C43-4F8C80B61350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6CF8DC50-8823-B2DA-B548-8C766B73BD10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1985852C-E9EC-5E58-41B8-B3D773E0F860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CCB9BB99-801F-025E-E165-2EA93599D350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D4BBE968-4557-7FDC-FDEE-234FE2FDC1DC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4F8042E5-0958-8BBF-C477-4EFDB900DEF9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00804928-1D96-55BE-0DD0-595797C77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81035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40A62B-9949-ECC1-F038-024975F74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E7223E1-AFFE-530E-B7C6-60A3A82383DE}"/>
              </a:ext>
            </a:extLst>
          </p:cNvPr>
          <p:cNvSpPr txBox="1"/>
          <p:nvPr/>
        </p:nvSpPr>
        <p:spPr>
          <a:xfrm>
            <a:off x="753327" y="1199377"/>
            <a:ext cx="8276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Dopo l’approvazione del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D.Lgs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n. 192/2024</a:t>
            </a: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6169B4CB-91F8-5963-3186-1D2368F73DD1}"/>
              </a:ext>
            </a:extLst>
          </p:cNvPr>
          <p:cNvGraphicFramePr/>
          <p:nvPr/>
        </p:nvGraphicFramePr>
        <p:xfrm>
          <a:off x="664117" y="2030915"/>
          <a:ext cx="10903415" cy="3566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olo 2">
            <a:extLst>
              <a:ext uri="{FF2B5EF4-FFF2-40B4-BE49-F238E27FC236}">
                <a16:creationId xmlns:a16="http://schemas.microsoft.com/office/drawing/2014/main" id="{AC1305CF-E987-52BE-B76E-E914F09C4EDD}"/>
              </a:ext>
            </a:extLst>
          </p:cNvPr>
          <p:cNvSpPr txBox="1">
            <a:spLocks/>
          </p:cNvSpPr>
          <p:nvPr/>
        </p:nvSpPr>
        <p:spPr>
          <a:xfrm>
            <a:off x="682655" y="295847"/>
            <a:ext cx="10746108" cy="6948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CRITERI DI DETERMINAZIONE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68636759-656C-875D-C401-B4A9A8B69326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3E7BD0C9-D087-84FB-99BD-166A7D0DFBEF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003AD048-88EB-CEB2-5BA5-425E27A07413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4E68B395-B6F6-F308-219C-4870C8E31F6C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F87A566A-C212-88CC-9569-02E3B392C3D8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0B5AD89C-777F-5645-389A-6071E4E04861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12C567CF-D805-5DEA-D1B4-8822FFE2A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69805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406AF16A-B2C1-42D7-BF59-5D870D9BD789}"/>
              </a:ext>
            </a:extLst>
          </p:cNvPr>
          <p:cNvGraphicFramePr/>
          <p:nvPr/>
        </p:nvGraphicFramePr>
        <p:xfrm>
          <a:off x="605482" y="1605777"/>
          <a:ext cx="10416745" cy="3855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olo 2">
            <a:extLst>
              <a:ext uri="{FF2B5EF4-FFF2-40B4-BE49-F238E27FC236}">
                <a16:creationId xmlns:a16="http://schemas.microsoft.com/office/drawing/2014/main" id="{E124BD10-B1FB-C9C3-C81D-F4C949BD8570}"/>
              </a:ext>
            </a:extLst>
          </p:cNvPr>
          <p:cNvSpPr txBox="1">
            <a:spLocks/>
          </p:cNvSpPr>
          <p:nvPr/>
        </p:nvSpPr>
        <p:spPr>
          <a:xfrm>
            <a:off x="682655" y="295847"/>
            <a:ext cx="10746108" cy="6948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CRITERI DI DETERMINAZIONE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D7D63E88-66E9-3961-215F-3FDF6E4DA85A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39E44CF6-5464-81E0-0DB6-4954B7B4834F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FD8F3283-DEA2-D4B8-5A04-3D9EBE5D1CBF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FC71D745-C34B-8B83-52B1-B6308AF69800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B23B7A41-3477-CB68-6B3A-86AC0D6D296D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8A4654B8-38E0-EEC7-BBD3-7E0671B69B1D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4BAC116E-7E5C-CE80-043F-6DDEC628106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8761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4E052-D771-F33C-A206-0E21B5213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625E72-6468-ECC3-1C3B-17A41A7A6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LE FORME GIURIDICHE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60554997-42A9-DC33-9920-EE0DA2A4C7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0397630"/>
              </p:ext>
            </p:extLst>
          </p:nvPr>
        </p:nvGraphicFramePr>
        <p:xfrm>
          <a:off x="838200" y="1328057"/>
          <a:ext cx="10515600" cy="4810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uppo 3">
            <a:extLst>
              <a:ext uri="{FF2B5EF4-FFF2-40B4-BE49-F238E27FC236}">
                <a16:creationId xmlns:a16="http://schemas.microsoft.com/office/drawing/2014/main" id="{29453AA6-62FC-84C1-7B6D-A9618672E97E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B088A72F-CDF9-EFB2-F8C2-78E1BD84280D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A4BE3180-1B01-71CC-62A8-87D8C9161528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42D21977-3CFD-6E76-FA06-C82F4CD77A31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EED97D72-3C0B-1E3E-D2CC-17FF23E6A403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4181A7B8-9784-9278-0797-4C1BDDCF4483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1468E929-1140-0588-0809-C1912751C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49222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57A859-10F1-7368-DDF4-5F2D5CC02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AC4FB48-EE1F-1AC7-EAEB-6796B8DA8C49}"/>
              </a:ext>
            </a:extLst>
          </p:cNvPr>
          <p:cNvSpPr txBox="1"/>
          <p:nvPr/>
        </p:nvSpPr>
        <p:spPr>
          <a:xfrm>
            <a:off x="753327" y="1199377"/>
            <a:ext cx="8276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Dopo l’approvazione del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D.Lgs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n. 192/2024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3DE7EB10-2717-0385-FE45-24C794D644FA}"/>
              </a:ext>
            </a:extLst>
          </p:cNvPr>
          <p:cNvGraphicFramePr/>
          <p:nvPr/>
        </p:nvGraphicFramePr>
        <p:xfrm>
          <a:off x="664117" y="1722597"/>
          <a:ext cx="10863854" cy="4732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olo 2">
            <a:extLst>
              <a:ext uri="{FF2B5EF4-FFF2-40B4-BE49-F238E27FC236}">
                <a16:creationId xmlns:a16="http://schemas.microsoft.com/office/drawing/2014/main" id="{3D397308-C5C6-175F-D0DF-79BD1D1EDC9E}"/>
              </a:ext>
            </a:extLst>
          </p:cNvPr>
          <p:cNvSpPr txBox="1">
            <a:spLocks/>
          </p:cNvSpPr>
          <p:nvPr/>
        </p:nvSpPr>
        <p:spPr>
          <a:xfrm>
            <a:off x="682655" y="295847"/>
            <a:ext cx="10746108" cy="6948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CRITERI DI DETERMINAZIONE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FB501B93-A195-8E33-7E50-7C223B6C402E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6" name="Gruppo 13">
              <a:extLst>
                <a:ext uri="{FF2B5EF4-FFF2-40B4-BE49-F238E27FC236}">
                  <a16:creationId xmlns:a16="http://schemas.microsoft.com/office/drawing/2014/main" id="{E5BFA0E9-73BA-8DB9-50A0-57002ED4C64F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1E56E549-FA85-C4B6-4965-9B4318CFFB2D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87D1AFC5-7D2E-0741-CB55-BCF7764C5ED3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BBAEC24C-D38D-E7F4-03CA-C87A89E83962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A54EF458-6188-238A-1ABF-E749FBB13730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93E26F0B-5855-D551-ADD9-932D0B43B0E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17665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ECE3DF-F527-FFFA-5F52-BCCB331F44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9D64399-9152-37B0-915A-49A6C58AFC59}"/>
              </a:ext>
            </a:extLst>
          </p:cNvPr>
          <p:cNvSpPr txBox="1"/>
          <p:nvPr/>
        </p:nvSpPr>
        <p:spPr>
          <a:xfrm>
            <a:off x="753327" y="1033118"/>
            <a:ext cx="8276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Dopo l’approvazione del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D.Lgs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n. 192/2024</a:t>
            </a: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5C181F41-C0A1-BA38-1A55-71380C2AB31E}"/>
              </a:ext>
            </a:extLst>
          </p:cNvPr>
          <p:cNvGraphicFramePr/>
          <p:nvPr/>
        </p:nvGraphicFramePr>
        <p:xfrm>
          <a:off x="838199" y="1833879"/>
          <a:ext cx="10635343" cy="4138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olo 2">
            <a:extLst>
              <a:ext uri="{FF2B5EF4-FFF2-40B4-BE49-F238E27FC236}">
                <a16:creationId xmlns:a16="http://schemas.microsoft.com/office/drawing/2014/main" id="{AC1C74F8-355A-B44B-C14F-AD9DF2101C25}"/>
              </a:ext>
            </a:extLst>
          </p:cNvPr>
          <p:cNvSpPr txBox="1">
            <a:spLocks/>
          </p:cNvSpPr>
          <p:nvPr/>
        </p:nvSpPr>
        <p:spPr>
          <a:xfrm>
            <a:off x="682655" y="295847"/>
            <a:ext cx="10746108" cy="6948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CRITERI DI DETERMINAZIONE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67A0EAFB-5CB1-5DFE-7B90-8101E4D6DEDA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6" name="Gruppo 13">
              <a:extLst>
                <a:ext uri="{FF2B5EF4-FFF2-40B4-BE49-F238E27FC236}">
                  <a16:creationId xmlns:a16="http://schemas.microsoft.com/office/drawing/2014/main" id="{3F5F3CB2-1CD5-2689-BD82-3CD8AE64E5DD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C49C9018-7F0D-C532-615C-F3D9E1CFCFA1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6B657C3F-410A-C18C-FF70-106C453C4B9E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8FD22511-8BCE-097A-4CE8-96C37F9EC512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56483AC1-C7C9-1C54-4033-7DF7F52BFF1F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0A930650-9925-7C26-AD8A-CA85A7D20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67237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2">
            <a:extLst>
              <a:ext uri="{FF2B5EF4-FFF2-40B4-BE49-F238E27FC236}">
                <a16:creationId xmlns:a16="http://schemas.microsoft.com/office/drawing/2014/main" id="{A858B63B-B657-4702-AD6C-FA924D231316}"/>
              </a:ext>
            </a:extLst>
          </p:cNvPr>
          <p:cNvSpPr txBox="1">
            <a:spLocks/>
          </p:cNvSpPr>
          <p:nvPr/>
        </p:nvSpPr>
        <p:spPr>
          <a:xfrm>
            <a:off x="394137" y="206519"/>
            <a:ext cx="11158765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NOZIONE DI COMPENSO</a:t>
            </a:r>
          </a:p>
        </p:txBody>
      </p:sp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0D426973-984D-4188-82C8-834D06C538BD}"/>
              </a:ext>
            </a:extLst>
          </p:cNvPr>
          <p:cNvGraphicFramePr/>
          <p:nvPr/>
        </p:nvGraphicFramePr>
        <p:xfrm>
          <a:off x="593124" y="1496741"/>
          <a:ext cx="10639168" cy="4073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reccia circolare a sinistra 1">
            <a:extLst>
              <a:ext uri="{FF2B5EF4-FFF2-40B4-BE49-F238E27FC236}">
                <a16:creationId xmlns:a16="http://schemas.microsoft.com/office/drawing/2014/main" id="{674DC1DC-AC95-A93D-499E-62D2706D8C47}"/>
              </a:ext>
            </a:extLst>
          </p:cNvPr>
          <p:cNvSpPr/>
          <p:nvPr/>
        </p:nvSpPr>
        <p:spPr>
          <a:xfrm>
            <a:off x="10695258" y="4064000"/>
            <a:ext cx="1139903" cy="1338147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2DEFF2EA-CFD4-7474-BBA8-15371F0D49A4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3E9E2C8E-FB25-C99F-2482-472E70D2CC59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B854CE38-34B7-DDD1-EE25-E6FA7F90197C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9FF3E981-3D78-F19C-2D4E-66FF70D9BDE9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1E403D4E-F6A3-8C85-FE96-08D5AFF07207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AA01E22F-C17E-27D0-F6CE-B609AFF2E352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3790CAD2-8564-96B5-9EC6-3E59B55CC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71131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21322C-93A1-75CE-6082-6CF9AC325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20ED6202-4BB4-6120-2E1C-2EEF77D12F04}"/>
              </a:ext>
            </a:extLst>
          </p:cNvPr>
          <p:cNvGraphicFramePr/>
          <p:nvPr/>
        </p:nvGraphicFramePr>
        <p:xfrm>
          <a:off x="556053" y="1818672"/>
          <a:ext cx="11080864" cy="3008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E5BA0034-B43D-359B-898A-DE9167DF1825}"/>
              </a:ext>
            </a:extLst>
          </p:cNvPr>
          <p:cNvSpPr txBox="1"/>
          <p:nvPr/>
        </p:nvSpPr>
        <p:spPr>
          <a:xfrm>
            <a:off x="1942789" y="5421972"/>
            <a:ext cx="5973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Dal 1° gennaio 2025 non sono più deducibili</a:t>
            </a:r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B74987A4-1B28-4A05-1B7E-875D9193D630}"/>
              </a:ext>
            </a:extLst>
          </p:cNvPr>
          <p:cNvSpPr/>
          <p:nvPr/>
        </p:nvSpPr>
        <p:spPr>
          <a:xfrm>
            <a:off x="3885577" y="4440660"/>
            <a:ext cx="594732" cy="95157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EC851D38-F91D-739A-A6CF-36627DB40F2A}"/>
              </a:ext>
            </a:extLst>
          </p:cNvPr>
          <p:cNvCxnSpPr/>
          <p:nvPr/>
        </p:nvCxnSpPr>
        <p:spPr>
          <a:xfrm flipV="1">
            <a:off x="5024432" y="4619083"/>
            <a:ext cx="1458145" cy="6839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2">
            <a:extLst>
              <a:ext uri="{FF2B5EF4-FFF2-40B4-BE49-F238E27FC236}">
                <a16:creationId xmlns:a16="http://schemas.microsoft.com/office/drawing/2014/main" id="{0AE5B540-23DA-4135-29F5-D27800FD0193}"/>
              </a:ext>
            </a:extLst>
          </p:cNvPr>
          <p:cNvSpPr txBox="1">
            <a:spLocks/>
          </p:cNvSpPr>
          <p:nvPr/>
        </p:nvSpPr>
        <p:spPr>
          <a:xfrm>
            <a:off x="394137" y="206519"/>
            <a:ext cx="1124278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NOZIONE DI COMPENSO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E5262609-3F02-CD4A-384F-55ABA84F08D7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6" name="Gruppo 13">
              <a:extLst>
                <a:ext uri="{FF2B5EF4-FFF2-40B4-BE49-F238E27FC236}">
                  <a16:creationId xmlns:a16="http://schemas.microsoft.com/office/drawing/2014/main" id="{484BD755-52FE-8FFD-18C4-4C061212905E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F086BCFC-3B9F-DF95-FA0C-F7B4DD9460F6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BE1513F7-D269-3527-C377-BD52057AB0B0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3EB79AB2-868D-ACAD-05D2-57646A2AD48B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3" name="Rettangolo 12">
                <a:extLst>
                  <a:ext uri="{FF2B5EF4-FFF2-40B4-BE49-F238E27FC236}">
                    <a16:creationId xmlns:a16="http://schemas.microsoft.com/office/drawing/2014/main" id="{151189ED-18B9-4C5F-C058-48B30AD86DD1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8" name="Immagine 7" descr="logo CNAPPC.tif">
              <a:extLst>
                <a:ext uri="{FF2B5EF4-FFF2-40B4-BE49-F238E27FC236}">
                  <a16:creationId xmlns:a16="http://schemas.microsoft.com/office/drawing/2014/main" id="{62BE3EC0-61D3-FD10-8696-4C20B8DBD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16625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049487-8EDE-446B-E068-59348DFCA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957276DE-4D13-314E-157F-BFBAE4AB1058}"/>
              </a:ext>
            </a:extLst>
          </p:cNvPr>
          <p:cNvGraphicFramePr/>
          <p:nvPr/>
        </p:nvGraphicFramePr>
        <p:xfrm>
          <a:off x="394138" y="1143000"/>
          <a:ext cx="11416861" cy="5290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olo 2">
            <a:extLst>
              <a:ext uri="{FF2B5EF4-FFF2-40B4-BE49-F238E27FC236}">
                <a16:creationId xmlns:a16="http://schemas.microsoft.com/office/drawing/2014/main" id="{CF6FD9FF-5B64-D438-E101-6532EC7D3583}"/>
              </a:ext>
            </a:extLst>
          </p:cNvPr>
          <p:cNvSpPr txBox="1">
            <a:spLocks/>
          </p:cNvSpPr>
          <p:nvPr/>
        </p:nvSpPr>
        <p:spPr>
          <a:xfrm>
            <a:off x="394137" y="206519"/>
            <a:ext cx="1124278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NOZIONE DI COMPENSO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1F8E866E-85C6-4239-2CDD-6358731A4703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CE72E14F-F83E-4348-F716-15A8B398CA49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3D56B8B5-4EC5-49A7-31F8-E7CCC22876F8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067566CA-E510-1A10-7B7B-97A18B7BB7FA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84254F1F-4898-B405-9E0B-E883AC8FACB9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94C286B4-D0E2-D42E-A9BA-71EA501916B4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A1A29D1C-88A9-31A8-F561-C30C13AF4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09881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C90834-D29C-F934-F812-56C24C807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CC09D045-96DD-E764-B6C9-5C0387E8A035}"/>
              </a:ext>
            </a:extLst>
          </p:cNvPr>
          <p:cNvGraphicFramePr/>
          <p:nvPr/>
        </p:nvGraphicFramePr>
        <p:xfrm>
          <a:off x="827313" y="1404257"/>
          <a:ext cx="10580916" cy="4734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olo 2">
            <a:extLst>
              <a:ext uri="{FF2B5EF4-FFF2-40B4-BE49-F238E27FC236}">
                <a16:creationId xmlns:a16="http://schemas.microsoft.com/office/drawing/2014/main" id="{C10FAE55-6A4D-66BB-C9AE-0E1FA1F8B2CE}"/>
              </a:ext>
            </a:extLst>
          </p:cNvPr>
          <p:cNvSpPr txBox="1">
            <a:spLocks/>
          </p:cNvSpPr>
          <p:nvPr/>
        </p:nvSpPr>
        <p:spPr>
          <a:xfrm>
            <a:off x="394137" y="206519"/>
            <a:ext cx="1124278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NOZIONE DI COMPENSO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42806EA3-103E-351D-2F2D-C20BA2580CC3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57C0F5BB-F319-3DAF-573C-C9A302D41933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62ADE930-CA78-5D16-DC05-E0041DAA0C90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2DF17842-0B71-6A31-8CEF-C84B24CF14B4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0A1FBD8C-195B-77E6-F29F-12E206DE0CA5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4BBB6407-3690-46C7-709C-ABCA165D192F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6599B0EB-AC61-6401-FD03-8CBCF982A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32059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BC516-07D7-AC25-8E6B-EDE9D9F01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FDC5E4C4-F429-E1BE-4DCC-914CC474D938}"/>
              </a:ext>
            </a:extLst>
          </p:cNvPr>
          <p:cNvGraphicFramePr/>
          <p:nvPr/>
        </p:nvGraphicFramePr>
        <p:xfrm>
          <a:off x="957943" y="1458686"/>
          <a:ext cx="9993086" cy="4679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olo 2">
            <a:extLst>
              <a:ext uri="{FF2B5EF4-FFF2-40B4-BE49-F238E27FC236}">
                <a16:creationId xmlns:a16="http://schemas.microsoft.com/office/drawing/2014/main" id="{46CF391A-E9CA-AE28-E660-074102B17B04}"/>
              </a:ext>
            </a:extLst>
          </p:cNvPr>
          <p:cNvSpPr txBox="1">
            <a:spLocks/>
          </p:cNvSpPr>
          <p:nvPr/>
        </p:nvSpPr>
        <p:spPr>
          <a:xfrm>
            <a:off x="394137" y="206519"/>
            <a:ext cx="1124278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NOZIONE DI COMPENSO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C993D04E-58AB-2D8E-AA76-272D8C6C135C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3460525D-CEC4-27BB-54E0-D4961CCC6EE7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1A8596C-490E-A7B9-5326-F93F5946E11B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3FCE2868-AD25-65A1-07FE-D30F81C4D50A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AAE1CD01-8000-5F75-1875-DAE84C466BD2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406A1701-3185-E948-904D-D24EDE7B3156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6650D852-9C25-CD8A-7FCB-D6A5841F2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95484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7E59486B-4F9A-4F8B-A904-306C0B5D921A}"/>
              </a:ext>
            </a:extLst>
          </p:cNvPr>
          <p:cNvGraphicFramePr/>
          <p:nvPr/>
        </p:nvGraphicFramePr>
        <p:xfrm>
          <a:off x="506627" y="1850554"/>
          <a:ext cx="11079891" cy="3524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F1203C1E-4595-476B-9E65-E70C0FC3743A}"/>
              </a:ext>
            </a:extLst>
          </p:cNvPr>
          <p:cNvSpPr txBox="1"/>
          <p:nvPr/>
        </p:nvSpPr>
        <p:spPr>
          <a:xfrm>
            <a:off x="605483" y="4955769"/>
            <a:ext cx="11080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 l’ordinamento di appartenenza non lo prevede è necessario effettuare ulteriori verifiche </a:t>
            </a:r>
          </a:p>
        </p:txBody>
      </p:sp>
      <p:sp>
        <p:nvSpPr>
          <p:cNvPr id="4" name="Titolo 2">
            <a:extLst>
              <a:ext uri="{FF2B5EF4-FFF2-40B4-BE49-F238E27FC236}">
                <a16:creationId xmlns:a16="http://schemas.microsoft.com/office/drawing/2014/main" id="{6FA827A0-2ADB-D4D8-7184-F2C41C8F6DA2}"/>
              </a:ext>
            </a:extLst>
          </p:cNvPr>
          <p:cNvSpPr txBox="1">
            <a:spLocks/>
          </p:cNvSpPr>
          <p:nvPr/>
        </p:nvSpPr>
        <p:spPr>
          <a:xfrm>
            <a:off x="394137" y="206519"/>
            <a:ext cx="1124278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NOZIONE DI COMPENSO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0D68E13B-AE50-3492-202A-870D5287411F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6" name="Gruppo 13">
              <a:extLst>
                <a:ext uri="{FF2B5EF4-FFF2-40B4-BE49-F238E27FC236}">
                  <a16:creationId xmlns:a16="http://schemas.microsoft.com/office/drawing/2014/main" id="{862A8598-3302-8892-0E82-4C636E6658A7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FBD2F383-2E8E-5674-BC62-658013070424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E2831656-14F8-25C8-9E56-BB23C4169D03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890B7CEB-A43D-A39E-504A-6E6822B09018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5F197B90-1808-4CAC-3313-6E8399E970AC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5F926862-0768-D367-6F9E-64C83BA8491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17792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F87EB305-8F2F-4B36-8CBA-296DDD32DB17}"/>
              </a:ext>
            </a:extLst>
          </p:cNvPr>
          <p:cNvGraphicFramePr/>
          <p:nvPr/>
        </p:nvGraphicFramePr>
        <p:xfrm>
          <a:off x="556053" y="1655337"/>
          <a:ext cx="10750379" cy="2805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DF9A2F97-81E4-4463-8419-18403497B909}"/>
              </a:ext>
            </a:extLst>
          </p:cNvPr>
          <p:cNvSpPr txBox="1"/>
          <p:nvPr/>
        </p:nvSpPr>
        <p:spPr>
          <a:xfrm>
            <a:off x="380965" y="4892938"/>
            <a:ext cx="11332424" cy="10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Per svolgere l’attività di amministratore (Consigliere di amministrazione) di una società di costruzioni il professionista utilizza le sue competenze tecniche, quindi il compenso è attratto nell’ambito dei rediti di lavoro autonomo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D26FD6F5-441B-406B-99C7-269D1A8B2386}"/>
              </a:ext>
            </a:extLst>
          </p:cNvPr>
          <p:cNvCxnSpPr/>
          <p:nvPr/>
        </p:nvCxnSpPr>
        <p:spPr>
          <a:xfrm flipH="1">
            <a:off x="4546388" y="3810001"/>
            <a:ext cx="2125363" cy="1025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2">
            <a:extLst>
              <a:ext uri="{FF2B5EF4-FFF2-40B4-BE49-F238E27FC236}">
                <a16:creationId xmlns:a16="http://schemas.microsoft.com/office/drawing/2014/main" id="{14BDE5F4-03C9-373E-8067-400D52C15FB9}"/>
              </a:ext>
            </a:extLst>
          </p:cNvPr>
          <p:cNvSpPr txBox="1">
            <a:spLocks/>
          </p:cNvSpPr>
          <p:nvPr/>
        </p:nvSpPr>
        <p:spPr>
          <a:xfrm>
            <a:off x="394137" y="206519"/>
            <a:ext cx="1124278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NOZIONE DI COMPENSO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ACDDDFA2-198D-981D-B624-87DBC5510A72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2375E4A1-2B39-8405-024A-E7A799B9942B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113A72DB-9870-35D1-A782-D598CB57194F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1D3236A4-5A51-D6A5-8DA6-8EE6B3CBD9CF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D74827B9-4FF3-5213-8337-08C4878C0190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A24ADAC1-68FF-473C-0F65-097988F2ABF2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7922A202-D919-6F62-94C6-C37FA79BE49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25926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053B853E-0FC2-454C-9ABC-2332D3287F92}"/>
              </a:ext>
            </a:extLst>
          </p:cNvPr>
          <p:cNvGraphicFramePr/>
          <p:nvPr/>
        </p:nvGraphicFramePr>
        <p:xfrm>
          <a:off x="889685" y="1794107"/>
          <a:ext cx="10509339" cy="3855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olo 2">
            <a:extLst>
              <a:ext uri="{FF2B5EF4-FFF2-40B4-BE49-F238E27FC236}">
                <a16:creationId xmlns:a16="http://schemas.microsoft.com/office/drawing/2014/main" id="{5A11B839-2624-66BE-3CE5-F559464CBF1D}"/>
              </a:ext>
            </a:extLst>
          </p:cNvPr>
          <p:cNvSpPr txBox="1">
            <a:spLocks/>
          </p:cNvSpPr>
          <p:nvPr/>
        </p:nvSpPr>
        <p:spPr>
          <a:xfrm>
            <a:off x="394137" y="206519"/>
            <a:ext cx="1124278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NOZIONE DI COMPENSO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8E587D45-0AC9-3634-2BB0-12C5B8B0751C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A1DC2AC0-B107-9BBF-8545-5FA8C7159C43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74082EA3-1383-EACE-CE1F-FEA855BD1C62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CAD9EC6E-EEBC-BE24-37F8-12D3B66F2C75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2746C1F7-B440-0407-057E-F5B6127443A4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070B7E09-0F7F-F37E-27D7-7BFB38EB3B81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5" name="Immagine 4" descr="logo CNAPPC.tif">
              <a:extLst>
                <a:ext uri="{FF2B5EF4-FFF2-40B4-BE49-F238E27FC236}">
                  <a16:creationId xmlns:a16="http://schemas.microsoft.com/office/drawing/2014/main" id="{82B8ABF5-F37C-2E8E-2AD2-EDB6D693B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1795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6D91BA-5B67-4393-68AF-C815B9751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AA416A-3532-9AF1-549D-459FA78CA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LE FORME GIURIDICHE</a:t>
            </a: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C79CBD7F-1BF8-61E3-26A8-2DF591C8B2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3703713"/>
              </p:ext>
            </p:extLst>
          </p:nvPr>
        </p:nvGraphicFramePr>
        <p:xfrm>
          <a:off x="729343" y="1393371"/>
          <a:ext cx="10515600" cy="4744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po 2">
            <a:extLst>
              <a:ext uri="{FF2B5EF4-FFF2-40B4-BE49-F238E27FC236}">
                <a16:creationId xmlns:a16="http://schemas.microsoft.com/office/drawing/2014/main" id="{9EC9C6CC-E8BE-DA62-58E5-E8E9753FDE57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8F65A525-766E-027A-40E4-652082BB13E7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7421C2DD-BC6C-5426-8A1C-6193479539F7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47B88B99-464D-493A-6AFA-95411289DB18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6388107D-B1CA-FF46-F70D-A993A853745A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2FF1B37C-21F1-5686-90EB-851A5AFA12D7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87856BE7-BE54-FE11-7C3E-60382F027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29992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26804BA7-BAB9-4CD6-8434-5D02B09B7B01}"/>
              </a:ext>
            </a:extLst>
          </p:cNvPr>
          <p:cNvGraphicFramePr/>
          <p:nvPr/>
        </p:nvGraphicFramePr>
        <p:xfrm>
          <a:off x="234777" y="415637"/>
          <a:ext cx="11479427" cy="4460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reccia circolare in su 6">
            <a:extLst>
              <a:ext uri="{FF2B5EF4-FFF2-40B4-BE49-F238E27FC236}">
                <a16:creationId xmlns:a16="http://schemas.microsoft.com/office/drawing/2014/main" id="{63235371-2662-4911-B634-60F372AD66A7}"/>
              </a:ext>
            </a:extLst>
          </p:cNvPr>
          <p:cNvSpPr/>
          <p:nvPr/>
        </p:nvSpPr>
        <p:spPr>
          <a:xfrm>
            <a:off x="4905632" y="4236346"/>
            <a:ext cx="2990336" cy="75129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" name="Freccia circolare in su 7">
            <a:extLst>
              <a:ext uri="{FF2B5EF4-FFF2-40B4-BE49-F238E27FC236}">
                <a16:creationId xmlns:a16="http://schemas.microsoft.com/office/drawing/2014/main" id="{5C785720-107A-4378-BC59-1BF5DB31F22D}"/>
              </a:ext>
            </a:extLst>
          </p:cNvPr>
          <p:cNvSpPr/>
          <p:nvPr/>
        </p:nvSpPr>
        <p:spPr>
          <a:xfrm>
            <a:off x="4053017" y="4419227"/>
            <a:ext cx="5869460" cy="134688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olo 2">
            <a:extLst>
              <a:ext uri="{FF2B5EF4-FFF2-40B4-BE49-F238E27FC236}">
                <a16:creationId xmlns:a16="http://schemas.microsoft.com/office/drawing/2014/main" id="{BF59A0EE-2E07-7600-894E-B2E5FD9B3187}"/>
              </a:ext>
            </a:extLst>
          </p:cNvPr>
          <p:cNvSpPr txBox="1">
            <a:spLocks/>
          </p:cNvSpPr>
          <p:nvPr/>
        </p:nvSpPr>
        <p:spPr>
          <a:xfrm>
            <a:off x="394137" y="206519"/>
            <a:ext cx="1124278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NOZIONE DI COMPENSO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AE07FE92-9F5F-F16D-7A49-AE053BA54B56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11C532CC-A99E-B4A8-50E7-ECF228C11961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BE766423-0766-4295-7FE5-D8D7BD369613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CF80F981-FBEF-9F36-CEDF-9DD8F5F91277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28330C00-016C-4820-518F-40A0B11A88D5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83121273-E204-1A5B-956C-A7BAB2971DE0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5" name="Immagine 4" descr="logo CNAPPC.tif">
              <a:extLst>
                <a:ext uri="{FF2B5EF4-FFF2-40B4-BE49-F238E27FC236}">
                  <a16:creationId xmlns:a16="http://schemas.microsoft.com/office/drawing/2014/main" id="{5A95C661-A865-3A2B-E135-CA9E4A4356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37549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C4899BF3-48A7-43EF-A003-2818C2476D2F}"/>
              </a:ext>
            </a:extLst>
          </p:cNvPr>
          <p:cNvGraphicFramePr/>
          <p:nvPr/>
        </p:nvGraphicFramePr>
        <p:xfrm>
          <a:off x="383059" y="1075036"/>
          <a:ext cx="11384398" cy="3447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BADBA4F4-C28C-4DCE-9A07-A42AFAFDFE29}"/>
              </a:ext>
            </a:extLst>
          </p:cNvPr>
          <p:cNvSpPr txBox="1"/>
          <p:nvPr/>
        </p:nvSpPr>
        <p:spPr>
          <a:xfrm>
            <a:off x="394137" y="4565167"/>
            <a:ext cx="117509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44" marR="0" lvl="0" indent="-28574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Non sono compensi;</a:t>
            </a:r>
          </a:p>
          <a:p>
            <a:pPr marL="285744" marR="0" lvl="0" indent="-28574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Non sono soggetti a ritenuta d’acconto;</a:t>
            </a:r>
          </a:p>
          <a:p>
            <a:pPr marL="285744" marR="0" lvl="0" indent="-28574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Concorrono alla diminuzione dei costi del professionista titolare del contratto/utenza 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6B1E988C-FD82-4A51-BD61-A08AD77382F1}"/>
              </a:ext>
            </a:extLst>
          </p:cNvPr>
          <p:cNvCxnSpPr>
            <a:cxnSpLocks/>
          </p:cNvCxnSpPr>
          <p:nvPr/>
        </p:nvCxnSpPr>
        <p:spPr>
          <a:xfrm flipH="1">
            <a:off x="5234453" y="3187817"/>
            <a:ext cx="2609787" cy="1554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2">
            <a:extLst>
              <a:ext uri="{FF2B5EF4-FFF2-40B4-BE49-F238E27FC236}">
                <a16:creationId xmlns:a16="http://schemas.microsoft.com/office/drawing/2014/main" id="{908A2845-0F63-18AF-DEA9-1F5E51944F98}"/>
              </a:ext>
            </a:extLst>
          </p:cNvPr>
          <p:cNvSpPr txBox="1">
            <a:spLocks/>
          </p:cNvSpPr>
          <p:nvPr/>
        </p:nvSpPr>
        <p:spPr>
          <a:xfrm>
            <a:off x="394137" y="206519"/>
            <a:ext cx="1124278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NOZIONE DI COMPENSO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E19D9656-5359-707C-688D-345E7110FBD9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EF17CA24-88FE-2458-A22D-4529EC9A8AE4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1A01E3C5-4146-655E-72CA-D2C19569B925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EAADD39F-19EF-DBF9-E7DF-26F6BD7CEC0B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00761EB7-B110-2C25-E0B4-4927E85E3EF7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0C26161C-AEB8-A8D8-216A-97624F94BFCB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4" name="Immagine 3" descr="logo CNAPPC.tif">
              <a:extLst>
                <a:ext uri="{FF2B5EF4-FFF2-40B4-BE49-F238E27FC236}">
                  <a16:creationId xmlns:a16="http://schemas.microsoft.com/office/drawing/2014/main" id="{088B7C0E-DC7D-3944-93B4-CD9E0EDC1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91644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94B93-C5C0-AD56-0B86-4B68CA92F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313E899F-7278-85AF-54BA-36F0AD6E7778}"/>
              </a:ext>
            </a:extLst>
          </p:cNvPr>
          <p:cNvGraphicFramePr/>
          <p:nvPr/>
        </p:nvGraphicFramePr>
        <p:xfrm>
          <a:off x="383059" y="1075036"/>
          <a:ext cx="11449712" cy="3447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ABAA2A15-4679-3918-DC3E-704B239D2D56}"/>
              </a:ext>
            </a:extLst>
          </p:cNvPr>
          <p:cNvSpPr txBox="1"/>
          <p:nvPr/>
        </p:nvSpPr>
        <p:spPr>
          <a:xfrm>
            <a:off x="500744" y="5233637"/>
            <a:ext cx="11449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Dal 1° gennaio 2024: Le somme percepite non sono compensi e i costi non sono deducibili </a:t>
            </a:r>
          </a:p>
        </p:txBody>
      </p:sp>
      <p:sp>
        <p:nvSpPr>
          <p:cNvPr id="3" name="Freccia in giù 2">
            <a:extLst>
              <a:ext uri="{FF2B5EF4-FFF2-40B4-BE49-F238E27FC236}">
                <a16:creationId xmlns:a16="http://schemas.microsoft.com/office/drawing/2014/main" id="{ECBCC550-FFF7-4E6E-87F1-FB768475702B}"/>
              </a:ext>
            </a:extLst>
          </p:cNvPr>
          <p:cNvSpPr/>
          <p:nvPr/>
        </p:nvSpPr>
        <p:spPr>
          <a:xfrm>
            <a:off x="9208429" y="3845932"/>
            <a:ext cx="505521" cy="13877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" name="Titolo 2">
            <a:extLst>
              <a:ext uri="{FF2B5EF4-FFF2-40B4-BE49-F238E27FC236}">
                <a16:creationId xmlns:a16="http://schemas.microsoft.com/office/drawing/2014/main" id="{07EF7A19-F68B-D998-28F2-59DF979FCD8F}"/>
              </a:ext>
            </a:extLst>
          </p:cNvPr>
          <p:cNvSpPr txBox="1">
            <a:spLocks/>
          </p:cNvSpPr>
          <p:nvPr/>
        </p:nvSpPr>
        <p:spPr>
          <a:xfrm>
            <a:off x="394137" y="206519"/>
            <a:ext cx="1124278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NOZIONE DI COMPENSO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C570CE65-420A-45B6-0AFC-03324582AE76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6" name="Gruppo 13">
              <a:extLst>
                <a:ext uri="{FF2B5EF4-FFF2-40B4-BE49-F238E27FC236}">
                  <a16:creationId xmlns:a16="http://schemas.microsoft.com/office/drawing/2014/main" id="{FDDE1584-23DF-4FC4-2534-4F27971A653E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1D1C8E7A-8846-3922-B03B-662772FE95D6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972401DC-19B3-55C1-FF14-9D97D3AE6DF2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90221DF8-0205-4FE8-B291-26E11D1FC4BD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20E59114-A19F-162E-5556-9D2974ADDDD8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FBC0B6D5-22E7-20CC-F4C4-60BAA306E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14628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>
            <a:extLst>
              <a:ext uri="{FF2B5EF4-FFF2-40B4-BE49-F238E27FC236}">
                <a16:creationId xmlns:a16="http://schemas.microsoft.com/office/drawing/2014/main" id="{76063F87-296B-4248-B81B-E968BFCD326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38038"/>
            <a:ext cx="10515600" cy="808767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733" dirty="0">
                <a:solidFill>
                  <a:srgbClr val="C00000"/>
                </a:solidFill>
              </a:rPr>
              <a:t>NOZIONE DI COMPENSO/RIBALTAMENTO COSTI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83E85B8-B00C-4244-95C9-A5A18FCEB6AA}"/>
              </a:ext>
            </a:extLst>
          </p:cNvPr>
          <p:cNvSpPr txBox="1"/>
          <p:nvPr/>
        </p:nvSpPr>
        <p:spPr>
          <a:xfrm>
            <a:off x="494271" y="2252847"/>
            <a:ext cx="11108725" cy="326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Professionista titolare del contratto di locazione dello studio: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Ammontare del canone mensile 2.200 euro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Si addebita una parte del canone ad altro professionista che utilizza sala riunione e segreteria;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Si «ribalta» una parte del canone su altro professionista;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Importo del canone mensile «ribaltato» € 800,00;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L’importo addebitato riduce il costo del professionista titolare del contratto a € 1,400;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L’importo incassato viene considerato in diretta diminuzione del canone di locazione di € 2.200 mensili </a:t>
            </a:r>
          </a:p>
          <a:p>
            <a:pPr marL="285744" marR="0" lvl="0" indent="-28574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275E0D9-41DF-5021-4C99-32FC9CF9CD86}"/>
              </a:ext>
            </a:extLst>
          </p:cNvPr>
          <p:cNvSpPr txBox="1"/>
          <p:nvPr/>
        </p:nvSpPr>
        <p:spPr>
          <a:xfrm>
            <a:off x="763240" y="1496745"/>
            <a:ext cx="4927567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Fino al periodo d’imposta 2023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BF778903-64DC-4280-EEED-2726486744B5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6" name="Gruppo 13">
              <a:extLst>
                <a:ext uri="{FF2B5EF4-FFF2-40B4-BE49-F238E27FC236}">
                  <a16:creationId xmlns:a16="http://schemas.microsoft.com/office/drawing/2014/main" id="{2B770D59-2E48-10E6-A628-CAEA35F54E05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D82B5907-1C3B-EB90-3E75-0B2F9148AA0E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DA899AB7-F5CE-304D-376D-8F437DA5AEDF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92ACC0BA-F93A-0868-0481-740830FA7E30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02C4C196-DDDB-A453-EAD5-0A626D2FE6AD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6794D665-E948-99D9-8E6F-0C0059DF62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76404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6993E-C62B-3D95-88D0-E5FDB8BFD1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ABB84181-C23E-EE04-A224-86B00FA710C0}"/>
              </a:ext>
            </a:extLst>
          </p:cNvPr>
          <p:cNvSpPr txBox="1"/>
          <p:nvPr/>
        </p:nvSpPr>
        <p:spPr>
          <a:xfrm>
            <a:off x="494271" y="2252848"/>
            <a:ext cx="11108725" cy="3046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Professionista titolare del contratto di locazione dello studio: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Ammontare del canone mensile 2.200 euro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Si addebita una parte del canone ad altro professionista che utilizza sala riunione e segreteria;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Si «ribalta» una parte del canone su altro professionista;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Importo del canone mensile «ribaltato» € 800,00;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L’importo addebitato non costituisce compenso e l’importo «ribaltato» (800 euro) non è deducibile;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L’importo del canone deducibile ammonta a 1.400 euro.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6FCB579-828E-25F5-C6FE-C6EA4F7A62A2}"/>
              </a:ext>
            </a:extLst>
          </p:cNvPr>
          <p:cNvSpPr txBox="1"/>
          <p:nvPr/>
        </p:nvSpPr>
        <p:spPr>
          <a:xfrm>
            <a:off x="763240" y="1496745"/>
            <a:ext cx="443294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6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Dal periodo d’imposta 2024</a:t>
            </a:r>
          </a:p>
        </p:txBody>
      </p:sp>
      <p:sp>
        <p:nvSpPr>
          <p:cNvPr id="7" name="Titolo 2">
            <a:extLst>
              <a:ext uri="{FF2B5EF4-FFF2-40B4-BE49-F238E27FC236}">
                <a16:creationId xmlns:a16="http://schemas.microsoft.com/office/drawing/2014/main" id="{1C723CE0-B0BD-2AE5-9F42-FD8099C6E8C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38038"/>
            <a:ext cx="10515600" cy="808767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733" dirty="0">
                <a:solidFill>
                  <a:srgbClr val="C00000"/>
                </a:solidFill>
              </a:rPr>
              <a:t>NOZIONE DI COMPENSO/RIBALTAMENTO COSTI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76A7480C-6F2E-E8AA-4CE8-4A83AA7057DF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12983508-9385-79DC-D817-739EE653BDFC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26EE13BE-1EC9-AAD5-3FD1-D2F108775077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BE7F9DE7-FC1B-59F3-9175-117FACDE21B9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6EE7AD07-EE85-CBDC-588B-EC082A95064D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E97D3A94-CA4A-150F-431E-D800A3FE34E3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2B68F473-A98D-FC06-4A54-8F1A6A6BE6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12890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6518155D-45F7-4FB7-9835-25EDC180BB31}"/>
              </a:ext>
            </a:extLst>
          </p:cNvPr>
          <p:cNvSpPr txBox="1"/>
          <p:nvPr/>
        </p:nvSpPr>
        <p:spPr>
          <a:xfrm>
            <a:off x="432486" y="2220975"/>
            <a:ext cx="11108725" cy="326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 proventi per l’esecuzione di prestazioni diverse da quelle che qualificano l’attività;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 proventi conseguiti con la cessione di beni strumentali (che originano plusvalenze e minusvalenze;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 proventi conseguiti per il ribaltamento costi (dal 1° gennaio 2024 non rilevano in ogni caso)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 corrispettivi percepiti a seguito della cessione della clientela (che concorrono alla formazione del reddito)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 spese relative all’esecuzione di un incarico conferito sostenute direttamente dal committente (non sono compensi in natura) – dal 1° gennaio 2025 se addebitate analiticamente non concorrono alla formazione del reddito</a:t>
            </a:r>
          </a:p>
          <a:p>
            <a:pPr marL="285744" marR="0" lvl="0" indent="-28574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7D82250-34A1-40A2-8F51-FB7666D4F6DD}"/>
              </a:ext>
            </a:extLst>
          </p:cNvPr>
          <p:cNvSpPr txBox="1"/>
          <p:nvPr/>
        </p:nvSpPr>
        <p:spPr>
          <a:xfrm>
            <a:off x="1139902" y="1458098"/>
            <a:ext cx="10401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Non concorrono alla formazione dei compensi professionali</a:t>
            </a:r>
          </a:p>
        </p:txBody>
      </p:sp>
      <p:sp>
        <p:nvSpPr>
          <p:cNvPr id="7" name="Titolo 2">
            <a:extLst>
              <a:ext uri="{FF2B5EF4-FFF2-40B4-BE49-F238E27FC236}">
                <a16:creationId xmlns:a16="http://schemas.microsoft.com/office/drawing/2014/main" id="{96EE32E8-3882-0391-2DAA-31AA63F9835C}"/>
              </a:ext>
            </a:extLst>
          </p:cNvPr>
          <p:cNvSpPr txBox="1">
            <a:spLocks/>
          </p:cNvSpPr>
          <p:nvPr/>
        </p:nvSpPr>
        <p:spPr>
          <a:xfrm>
            <a:off x="394137" y="206519"/>
            <a:ext cx="1124278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NOZIONE DI COMPENSO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AA73C868-0199-AEFE-B02F-50DE1C188089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2BAFBB4E-3AEC-C379-FCC6-068ACCB72196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40BF9387-BE3D-79DC-581E-3E56CEEA04A5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7CDFC249-94FC-B80B-4A23-5FF3214EE997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4ADA5353-4B14-5959-4CE6-423873A20AE1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9B0738EA-4687-9282-4795-1A1CD47B2189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4" name="Immagine 3" descr="logo CNAPPC.tif">
              <a:extLst>
                <a:ext uri="{FF2B5EF4-FFF2-40B4-BE49-F238E27FC236}">
                  <a16:creationId xmlns:a16="http://schemas.microsoft.com/office/drawing/2014/main" id="{632A7E82-3BAE-B417-5D60-076663FC4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6952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>
            <a:extLst>
              <a:ext uri="{FF2B5EF4-FFF2-40B4-BE49-F238E27FC236}">
                <a16:creationId xmlns:a16="http://schemas.microsoft.com/office/drawing/2014/main" id="{0A90F51F-904D-49CA-AB8A-B40EAE19ED9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808767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800" dirty="0">
                <a:solidFill>
                  <a:srgbClr val="C00000"/>
                </a:solidFill>
              </a:rPr>
              <a:t>LE PLUSVALENZE E MINUSVALENZE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B78844-F84B-498D-8F25-DF6791C5F288}"/>
              </a:ext>
            </a:extLst>
          </p:cNvPr>
          <p:cNvSpPr txBox="1"/>
          <p:nvPr/>
        </p:nvSpPr>
        <p:spPr>
          <a:xfrm>
            <a:off x="444843" y="1383955"/>
            <a:ext cx="6393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Rilevanza plusvalenze e minusvalenze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3BC432B-553F-44E8-9BF0-1624068E57F7}"/>
              </a:ext>
            </a:extLst>
          </p:cNvPr>
          <p:cNvSpPr txBox="1"/>
          <p:nvPr/>
        </p:nvSpPr>
        <p:spPr>
          <a:xfrm>
            <a:off x="432486" y="2508426"/>
            <a:ext cx="111087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 sono realizzate mediante cessioni a titolo oneroso;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 i beni sono destinati al consumo personale o familiare o ad altre finalità estranee del professionista;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 sono realizzate anche per il tramite di risarcimento, anche in forma assicurativa, per la perdita o il danneggiamento di beni</a:t>
            </a:r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B5592DEE-9229-4C27-8027-30211D58C4C0}"/>
              </a:ext>
            </a:extLst>
          </p:cNvPr>
          <p:cNvGraphicFramePr/>
          <p:nvPr/>
        </p:nvGraphicFramePr>
        <p:xfrm>
          <a:off x="444845" y="4601308"/>
          <a:ext cx="11096367" cy="1539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uppo 1">
            <a:extLst>
              <a:ext uri="{FF2B5EF4-FFF2-40B4-BE49-F238E27FC236}">
                <a16:creationId xmlns:a16="http://schemas.microsoft.com/office/drawing/2014/main" id="{BCF193F9-18FE-062B-368C-869892A39AF3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9ACB8D5A-FB1F-F206-12E0-F427E853FC27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5FFC1B80-E7F1-76E0-339F-E6345FCEB188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03B71771-D4B2-1DF1-DFB6-A488CA7C5BCB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EDEEE6FA-69DB-70E1-BC96-639D9562D734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06DADB96-6067-32AD-F933-D5564FF92E86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8" name="Immagine 7" descr="logo CNAPPC.tif">
              <a:extLst>
                <a:ext uri="{FF2B5EF4-FFF2-40B4-BE49-F238E27FC236}">
                  <a16:creationId xmlns:a16="http://schemas.microsoft.com/office/drawing/2014/main" id="{7CBFB6B5-038B-E609-A1B9-DC1CF64C3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0044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7B049AB6-CED7-4908-A3F3-14CFFFBEE67C}"/>
              </a:ext>
            </a:extLst>
          </p:cNvPr>
          <p:cNvGraphicFramePr/>
          <p:nvPr/>
        </p:nvGraphicFramePr>
        <p:xfrm>
          <a:off x="444844" y="1992351"/>
          <a:ext cx="10908957" cy="3756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olo 2">
            <a:extLst>
              <a:ext uri="{FF2B5EF4-FFF2-40B4-BE49-F238E27FC236}">
                <a16:creationId xmlns:a16="http://schemas.microsoft.com/office/drawing/2014/main" id="{944AFF58-34A7-54B4-6C8B-7FE51B7361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808767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800" dirty="0">
                <a:solidFill>
                  <a:srgbClr val="C00000"/>
                </a:solidFill>
              </a:rPr>
              <a:t>LE PLUSVALENZE E MINUSVALENZE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6D9034C7-8EC4-5E37-0A32-76A4E2DF8B60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BEB22DF5-3DB0-B5E7-6D24-BCAA36A90C6C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A9CBD73-E00A-68F3-E603-0A1B27FDB2F1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952430AC-CE98-7B35-D7A8-DBD3B13B1352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90FC4AC5-32F8-8C04-8C07-B252C0A0195A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E92C2024-C501-98E8-F28F-4FCC4A6864E1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4" name="Immagine 3" descr="logo CNAPPC.tif">
              <a:extLst>
                <a:ext uri="{FF2B5EF4-FFF2-40B4-BE49-F238E27FC236}">
                  <a16:creationId xmlns:a16="http://schemas.microsoft.com/office/drawing/2014/main" id="{9A09E41E-7C26-740D-39EC-AFFABD0901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86088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573CEAD5-894C-48E9-8C58-72ECC24985E8}"/>
              </a:ext>
            </a:extLst>
          </p:cNvPr>
          <p:cNvGraphicFramePr/>
          <p:nvPr/>
        </p:nvGraphicFramePr>
        <p:xfrm>
          <a:off x="407774" y="1347019"/>
          <a:ext cx="11405287" cy="4474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olo 2">
            <a:extLst>
              <a:ext uri="{FF2B5EF4-FFF2-40B4-BE49-F238E27FC236}">
                <a16:creationId xmlns:a16="http://schemas.microsoft.com/office/drawing/2014/main" id="{ED1CBC40-D05F-0E3A-0D5D-7F053F56D5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808767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800" dirty="0">
                <a:solidFill>
                  <a:srgbClr val="C00000"/>
                </a:solidFill>
              </a:rPr>
              <a:t>LE PLUSVALENZE E MINUSVALENZE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7812A861-04EF-8231-5B69-6FBAD5B306F8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78512521-4B23-2148-664C-D0A2BB01F7B9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CDD49DCD-BE32-34AA-D1A2-FF0A081666E0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7B3ECF01-B339-EAD5-BB2E-808B6D585BD3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A8115320-F53C-219F-784C-B10B0E7B39D4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0D68D004-D5D1-B404-BEBC-D4BA430D2786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4" name="Immagine 3" descr="logo CNAPPC.tif">
              <a:extLst>
                <a:ext uri="{FF2B5EF4-FFF2-40B4-BE49-F238E27FC236}">
                  <a16:creationId xmlns:a16="http://schemas.microsoft.com/office/drawing/2014/main" id="{CE904C1E-CDF0-A9BF-3435-1AB37AFF9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74788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E18E19A6-5A40-4932-BE0E-BA70F1FA5878}"/>
              </a:ext>
            </a:extLst>
          </p:cNvPr>
          <p:cNvGraphicFramePr/>
          <p:nvPr/>
        </p:nvGraphicFramePr>
        <p:xfrm>
          <a:off x="593125" y="1569309"/>
          <a:ext cx="10760676" cy="3723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olo 2">
            <a:extLst>
              <a:ext uri="{FF2B5EF4-FFF2-40B4-BE49-F238E27FC236}">
                <a16:creationId xmlns:a16="http://schemas.microsoft.com/office/drawing/2014/main" id="{63C75869-43EF-3D3D-AF8F-838F461CA1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808767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800" dirty="0">
                <a:solidFill>
                  <a:srgbClr val="C00000"/>
                </a:solidFill>
              </a:rPr>
              <a:t>LE PLUSVALENZE E MINUSVALENZE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C7AF737F-0146-28A3-FCD4-B3BFF0BBC217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3DBD25F5-4B0B-5225-3474-B8238322CC55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74336622-E156-1FF5-28C3-5EBD947EE52C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923B2F4D-4B54-3B22-80A6-AB11979A1DF0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AD969BC6-18E7-925C-A6EB-7B3F466D52F2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4A38AFCF-7C6C-049F-0274-5ECC968BA5FA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4" name="Immagine 3" descr="logo CNAPPC.tif">
              <a:extLst>
                <a:ext uri="{FF2B5EF4-FFF2-40B4-BE49-F238E27FC236}">
                  <a16:creationId xmlns:a16="http://schemas.microsoft.com/office/drawing/2014/main" id="{1572AFAC-D272-BCBD-E16B-B43FD0B6A9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99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1D3276-CB88-10FE-6664-D6A6A2EC2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51FCF7-3359-9D75-4BAE-CB365DF46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LE FORME GIURIDICHE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DD07A7E0-B24E-FE6B-4870-182185C74E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8492418"/>
              </p:ext>
            </p:extLst>
          </p:nvPr>
        </p:nvGraphicFramePr>
        <p:xfrm>
          <a:off x="936171" y="1480457"/>
          <a:ext cx="10091058" cy="4657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uppo 3">
            <a:extLst>
              <a:ext uri="{FF2B5EF4-FFF2-40B4-BE49-F238E27FC236}">
                <a16:creationId xmlns:a16="http://schemas.microsoft.com/office/drawing/2014/main" id="{E20351EF-DAEA-FCAF-3D2C-68A5C40F3FF8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F43F79D6-62CF-61A7-A20D-8592BFECB808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1479AD2E-F147-FB94-8183-7E19797D1AA0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EF2AA5F5-C6C2-8DA0-B77E-28753C0B99AC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22180C7F-5F79-5C70-231A-1F585562E952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E9179576-CB14-885B-5A9A-41EFDE7F70E7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45B2A82B-469D-1E87-ABB8-33E1884C6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65255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BDE54-FE8E-50EE-4F96-52410CD92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>
            <a:extLst>
              <a:ext uri="{FF2B5EF4-FFF2-40B4-BE49-F238E27FC236}">
                <a16:creationId xmlns:a16="http://schemas.microsoft.com/office/drawing/2014/main" id="{0251E3D1-2E22-E6B3-D8B6-F94FB9DAC63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35925"/>
            <a:ext cx="10515600" cy="706612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dirty="0">
                <a:solidFill>
                  <a:srgbClr val="C00000"/>
                </a:solidFill>
              </a:rPr>
              <a:t>SOPRAVVENIENZE ATTIVE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B7000961-00C0-588C-B37B-F43E83363D65}"/>
              </a:ext>
            </a:extLst>
          </p:cNvPr>
          <p:cNvGraphicFramePr/>
          <p:nvPr/>
        </p:nvGraphicFramePr>
        <p:xfrm>
          <a:off x="604645" y="1549148"/>
          <a:ext cx="10749156" cy="3585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uppo 1">
            <a:extLst>
              <a:ext uri="{FF2B5EF4-FFF2-40B4-BE49-F238E27FC236}">
                <a16:creationId xmlns:a16="http://schemas.microsoft.com/office/drawing/2014/main" id="{91614136-5FA0-F4F8-74C3-277AD9ECFB93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4A432AD7-C043-A55D-3B1E-EB0CA27873B6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BB28F303-B011-C2E5-6576-71FF83E3D54B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68C88E3A-8661-1878-D3DF-EC4997AAD7AB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4D9C9A81-EDBE-B3CE-7C3D-27F366C21E54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93789F57-2784-20FA-2308-45DD7771376F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03812C55-E1AE-5216-5839-289154BD6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559583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34493-18E5-486E-96A5-B436F3090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58D383D7-A0AF-4446-78F3-6F281A9E392C}"/>
              </a:ext>
            </a:extLst>
          </p:cNvPr>
          <p:cNvGraphicFramePr/>
          <p:nvPr/>
        </p:nvGraphicFramePr>
        <p:xfrm>
          <a:off x="838200" y="1486829"/>
          <a:ext cx="10223809" cy="3667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olo 2">
            <a:extLst>
              <a:ext uri="{FF2B5EF4-FFF2-40B4-BE49-F238E27FC236}">
                <a16:creationId xmlns:a16="http://schemas.microsoft.com/office/drawing/2014/main" id="{71F070D5-2963-385D-44DE-B7A6D0DC9BF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35925"/>
            <a:ext cx="10515600" cy="706612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dirty="0">
                <a:solidFill>
                  <a:srgbClr val="C00000"/>
                </a:solidFill>
              </a:rPr>
              <a:t>SOPRAVVENIENZE ATTIVE E PASSIVE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0EA5D6F1-2FAA-20C7-1C08-43B38F3613F3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DDD596C0-C7A1-2C87-F3D4-18D48A972EFE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C190858F-0B45-4647-91F1-6A2DA98FE5A3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29C7992C-1763-CFEB-3A68-20967779D331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16E45803-71C7-7E63-C876-D38ABA110A92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971B365B-E587-8207-9B0A-CCE288D3F72C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5" name="Immagine 4" descr="logo CNAPPC.tif">
              <a:extLst>
                <a:ext uri="{FF2B5EF4-FFF2-40B4-BE49-F238E27FC236}">
                  <a16:creationId xmlns:a16="http://schemas.microsoft.com/office/drawing/2014/main" id="{7E487B25-0345-BE51-5509-8B8795D64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95397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>
            <a:extLst>
              <a:ext uri="{FF2B5EF4-FFF2-40B4-BE49-F238E27FC236}">
                <a16:creationId xmlns:a16="http://schemas.microsoft.com/office/drawing/2014/main" id="{9FACEF52-B676-4BF7-BA24-24C730E0D9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7838" y="157317"/>
            <a:ext cx="10948087" cy="954794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dirty="0">
                <a:solidFill>
                  <a:srgbClr val="C00000"/>
                </a:solidFill>
              </a:rPr>
              <a:t>CORRISPETTIVI PER LA CESSIONE DELLA CLIENTELA</a:t>
            </a: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3260C36D-B1F4-4B03-AFC2-30A0B013053C}"/>
              </a:ext>
            </a:extLst>
          </p:cNvPr>
          <p:cNvGraphicFramePr/>
          <p:nvPr/>
        </p:nvGraphicFramePr>
        <p:xfrm>
          <a:off x="444843" y="1112109"/>
          <a:ext cx="10948087" cy="349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149BDF4D-FF7F-432B-B0E7-F7F94A61B23A}"/>
              </a:ext>
            </a:extLst>
          </p:cNvPr>
          <p:cNvSpPr txBox="1"/>
          <p:nvPr/>
        </p:nvSpPr>
        <p:spPr>
          <a:xfrm>
            <a:off x="467087" y="4901437"/>
            <a:ext cx="11331147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Si applica la tassazione separata se il corrispettivo è percepito in un’unica soluzione o in più rate, ma nello stesso esercizio: art. 17, lett. g – ter) del D.P.R. n. 917/1986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CD4D6AD1-A3B2-4894-A9E4-1B7FC021FDC7}"/>
              </a:ext>
            </a:extLst>
          </p:cNvPr>
          <p:cNvCxnSpPr/>
          <p:nvPr/>
        </p:nvCxnSpPr>
        <p:spPr>
          <a:xfrm flipH="1">
            <a:off x="5708149" y="3013366"/>
            <a:ext cx="2953265" cy="1847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o 1">
            <a:extLst>
              <a:ext uri="{FF2B5EF4-FFF2-40B4-BE49-F238E27FC236}">
                <a16:creationId xmlns:a16="http://schemas.microsoft.com/office/drawing/2014/main" id="{D612B5DC-713B-1637-7215-71593C72A6A8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D29E3634-8758-8477-FE6B-47AF0488C43D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A8DDD2A5-9951-8CA6-FEDD-E466EF04F1FF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9C117343-FA63-8BBA-BC61-035CCA55DDE3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C7541B21-8B37-8B0F-D616-9DB57320A33A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3B8ABE9A-F996-181A-25A5-756981EE4C3E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B2DA25F3-25DB-9098-24A3-1A10D0B4E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92191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33331-5B7F-F892-84B4-492C4390B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D5B10A2B-F710-094E-B60D-6EBB71AC8011}"/>
              </a:ext>
            </a:extLst>
          </p:cNvPr>
          <p:cNvGraphicFramePr/>
          <p:nvPr/>
        </p:nvGraphicFramePr>
        <p:xfrm>
          <a:off x="556054" y="1110167"/>
          <a:ext cx="10948085" cy="4103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0F2CD563-4839-1987-AB42-082C5FAB188D}"/>
              </a:ext>
            </a:extLst>
          </p:cNvPr>
          <p:cNvSpPr txBox="1"/>
          <p:nvPr/>
        </p:nvSpPr>
        <p:spPr>
          <a:xfrm>
            <a:off x="380965" y="5517000"/>
            <a:ext cx="6172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Artt. da 54 a 54 –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septies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del TUIR 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2909475D-8397-5E95-7707-AA44DDF259B0}"/>
              </a:ext>
            </a:extLst>
          </p:cNvPr>
          <p:cNvCxnSpPr/>
          <p:nvPr/>
        </p:nvCxnSpPr>
        <p:spPr>
          <a:xfrm flipV="1">
            <a:off x="2117876" y="4099278"/>
            <a:ext cx="2468137" cy="1447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2">
            <a:extLst>
              <a:ext uri="{FF2B5EF4-FFF2-40B4-BE49-F238E27FC236}">
                <a16:creationId xmlns:a16="http://schemas.microsoft.com/office/drawing/2014/main" id="{B7CC9AA8-E3A0-3831-295A-D48BB286661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7838" y="157317"/>
            <a:ext cx="10948087" cy="954794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dirty="0">
                <a:solidFill>
                  <a:srgbClr val="C00000"/>
                </a:solidFill>
              </a:rPr>
              <a:t>CORRISPETTIVI PER LA CESSIONE DELLA CLIENTELA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45BC592B-38B2-1FEB-3E21-2713DEB280E1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B277C229-5A00-87AC-3278-A6CDF2165CEB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67C94CF3-341B-84D4-BCE7-C38DED053B71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E1F75F65-E7FC-68A6-5273-14BA958DFDE2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CD52749F-1B64-A204-EB8A-55C91D7A8F66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43F9BB7E-9E83-0006-C697-FA00722CB97E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CDF5BDA3-9614-F5F9-73E2-9053B447D0A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912534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>
            <a:extLst>
              <a:ext uri="{FF2B5EF4-FFF2-40B4-BE49-F238E27FC236}">
                <a16:creationId xmlns:a16="http://schemas.microsoft.com/office/drawing/2014/main" id="{A293F790-D542-45F3-8D40-8BF0B0490B2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7707" y="266271"/>
            <a:ext cx="9966093" cy="735216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dirty="0">
                <a:solidFill>
                  <a:srgbClr val="C00000"/>
                </a:solidFill>
              </a:rPr>
              <a:t>DEROGHE AL PRINCIPIO DI CASSA: CANONI LEASING</a:t>
            </a: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19124E18-68DB-4187-9881-F731A7FC2DE1}"/>
              </a:ext>
            </a:extLst>
          </p:cNvPr>
          <p:cNvGraphicFramePr/>
          <p:nvPr/>
        </p:nvGraphicFramePr>
        <p:xfrm>
          <a:off x="630195" y="1300765"/>
          <a:ext cx="10515600" cy="4805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uppo 1">
            <a:extLst>
              <a:ext uri="{FF2B5EF4-FFF2-40B4-BE49-F238E27FC236}">
                <a16:creationId xmlns:a16="http://schemas.microsoft.com/office/drawing/2014/main" id="{8E6820D4-DFDD-335F-1746-0E9D5416C40B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BD029E10-3E00-A862-FACB-7C24335F211F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0EC67D28-919E-DEE2-3E84-7ED0507F98DC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531A564F-5F13-350B-1047-C3C7382751EE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5E55FF02-1290-11E0-EF9E-064D62161BA6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6B82C0ED-F5DB-E15E-2C6A-772D68563CC9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33DD23DC-422E-8251-420B-0FCCA56853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04674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28E6DD34-D396-48C5-AD12-092275E56CC2}"/>
              </a:ext>
            </a:extLst>
          </p:cNvPr>
          <p:cNvGraphicFramePr/>
          <p:nvPr/>
        </p:nvGraphicFramePr>
        <p:xfrm>
          <a:off x="630194" y="1903142"/>
          <a:ext cx="10798567" cy="3062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olo 2">
            <a:extLst>
              <a:ext uri="{FF2B5EF4-FFF2-40B4-BE49-F238E27FC236}">
                <a16:creationId xmlns:a16="http://schemas.microsoft.com/office/drawing/2014/main" id="{F17BD870-E778-F5D5-2637-317C6876069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7707" y="266271"/>
            <a:ext cx="9966093" cy="735216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dirty="0">
                <a:solidFill>
                  <a:srgbClr val="C00000"/>
                </a:solidFill>
              </a:rPr>
              <a:t>DEROGHE AL PRINCIPIO DI CASSA: CANONI LEASING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1F75B4CA-8576-AA5A-F8E1-96C3B774AE65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5B7DE5D9-11A8-BCF4-761D-EB08F6D8C0A7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873EF570-8C21-C45D-FF95-7EBCCD1293E5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0D5F23B7-C1D5-4513-6984-35CA928EEE2D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18292B99-3E44-9D8B-41FE-9ECCE9806F2F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A400564F-FE83-83F4-0135-7CF725659393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4" name="Immagine 3" descr="logo CNAPPC.tif">
              <a:extLst>
                <a:ext uri="{FF2B5EF4-FFF2-40B4-BE49-F238E27FC236}">
                  <a16:creationId xmlns:a16="http://schemas.microsoft.com/office/drawing/2014/main" id="{6F2A95DD-037E-2127-9E58-70787A06D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41360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24130998-061B-4A21-B8EC-F5F3B0B44FF4}"/>
              </a:ext>
            </a:extLst>
          </p:cNvPr>
          <p:cNvGraphicFramePr/>
          <p:nvPr/>
        </p:nvGraphicFramePr>
        <p:xfrm>
          <a:off x="568411" y="1285105"/>
          <a:ext cx="10935731" cy="3830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0E092926-BE1C-4CFE-ADFD-9B8DAFC50B90}"/>
              </a:ext>
            </a:extLst>
          </p:cNvPr>
          <p:cNvSpPr txBox="1"/>
          <p:nvPr/>
        </p:nvSpPr>
        <p:spPr>
          <a:xfrm>
            <a:off x="185351" y="4842373"/>
            <a:ext cx="11677136" cy="871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marR="0" lvl="0" indent="-457189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5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Il professionista può considerare in deduzione nel periodo d’imposta un costo «parametrato» alla durata minima del contratto</a:t>
            </a:r>
          </a:p>
        </p:txBody>
      </p:sp>
      <p:sp>
        <p:nvSpPr>
          <p:cNvPr id="10" name="Titolo 2">
            <a:extLst>
              <a:ext uri="{FF2B5EF4-FFF2-40B4-BE49-F238E27FC236}">
                <a16:creationId xmlns:a16="http://schemas.microsoft.com/office/drawing/2014/main" id="{FD0FA5AB-C9C2-CBA9-1BAE-E1F4013342E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7707" y="266271"/>
            <a:ext cx="9966093" cy="735216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dirty="0">
                <a:solidFill>
                  <a:srgbClr val="C00000"/>
                </a:solidFill>
              </a:rPr>
              <a:t>DEROGHE AL PRINCIPIO DI CASSA: CANONI LEASING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D3A314BD-34CC-C404-7AE6-D016F88EE43C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531FC6ED-D846-3BEA-DFD3-8B70551EC8D0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5" name="Rettangolo 4">
                <a:extLst>
                  <a:ext uri="{FF2B5EF4-FFF2-40B4-BE49-F238E27FC236}">
                    <a16:creationId xmlns:a16="http://schemas.microsoft.com/office/drawing/2014/main" id="{3AB97B8F-37A5-B1A6-46FD-06EC528159C8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CDFD4C0D-CC70-B5B6-A0C6-943F5A34990F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3A9C0616-0F65-3D83-5E0F-DF2F4659165B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FAF68525-30C2-97F9-FAAC-EFBFE1E3DF35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4" name="Immagine 3" descr="logo CNAPPC.tif">
              <a:extLst>
                <a:ext uri="{FF2B5EF4-FFF2-40B4-BE49-F238E27FC236}">
                  <a16:creationId xmlns:a16="http://schemas.microsoft.com/office/drawing/2014/main" id="{008A7335-9006-AD2B-684F-C6CAEC52C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49128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50656525-016D-4529-A5F3-B2B0FE0A587D}"/>
              </a:ext>
            </a:extLst>
          </p:cNvPr>
          <p:cNvSpPr txBox="1"/>
          <p:nvPr/>
        </p:nvSpPr>
        <p:spPr>
          <a:xfrm>
            <a:off x="432486" y="2508426"/>
            <a:ext cx="1110872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Durata minima del contratto di 36 mesi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Durata effettiva del contratto 24 mesi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Importo complessivo dei canoni di locazione € 18.000 euro (24 mesi);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Importo complessivo sostenuto in ciascuna annualità di durata del contratto € 9.000 euro;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Importo annuale deducibile </a:t>
            </a: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= 18.000/36 mesi = 6.000 euro per 36 mesi</a:t>
            </a:r>
          </a:p>
        </p:txBody>
      </p:sp>
      <p:sp>
        <p:nvSpPr>
          <p:cNvPr id="8" name="Titolo 2">
            <a:extLst>
              <a:ext uri="{FF2B5EF4-FFF2-40B4-BE49-F238E27FC236}">
                <a16:creationId xmlns:a16="http://schemas.microsoft.com/office/drawing/2014/main" id="{98A87AF3-B1A6-2269-246A-262718A5D8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7707" y="266271"/>
            <a:ext cx="9966093" cy="735216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dirty="0">
                <a:solidFill>
                  <a:srgbClr val="C00000"/>
                </a:solidFill>
              </a:rPr>
              <a:t>DEROGHE AL PRINCIPIO DI CASSA: CANONI LEASING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FBFA615-7115-263B-90EA-C6DF68553CFB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3693D353-0FB4-3781-A9E2-4B070F5A7910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006C32F7-0F86-2F2E-0061-F7251CEF44E8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49823D8D-1115-BE37-F230-AD53FE088B6B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D723DAEC-C4A0-EA81-B2E1-AB99A39FB758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326525D2-55C1-0ED2-DCBE-87EDB2E44B4A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4" name="Immagine 3" descr="logo CNAPPC.tif">
              <a:extLst>
                <a:ext uri="{FF2B5EF4-FFF2-40B4-BE49-F238E27FC236}">
                  <a16:creationId xmlns:a16="http://schemas.microsoft.com/office/drawing/2014/main" id="{674BE117-EA4E-92C1-517E-8D310EA767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33050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128701E9-EB6F-4AF5-8326-52BD9EF22CDA}"/>
              </a:ext>
            </a:extLst>
          </p:cNvPr>
          <p:cNvGraphicFramePr/>
          <p:nvPr/>
        </p:nvGraphicFramePr>
        <p:xfrm>
          <a:off x="667265" y="1285105"/>
          <a:ext cx="10781320" cy="3898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olo 2">
            <a:extLst>
              <a:ext uri="{FF2B5EF4-FFF2-40B4-BE49-F238E27FC236}">
                <a16:creationId xmlns:a16="http://schemas.microsoft.com/office/drawing/2014/main" id="{7011AAFB-80FF-35A5-E5EA-474A159FBB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7707" y="266271"/>
            <a:ext cx="9966093" cy="735216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dirty="0">
                <a:solidFill>
                  <a:srgbClr val="C00000"/>
                </a:solidFill>
              </a:rPr>
              <a:t>DEROGHE AL PRINCIPIO DI CASSA: CANONI LEASING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CB35A9AD-D257-9DF2-8F99-002FD414352C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E2F0C654-14E7-4AE8-16B4-D4BCB3C71BF1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AF60EEB1-52FB-4A2C-D48F-71A10A6EC5B4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18435001-B566-CC15-E7D9-DC37D51A38B8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3FA5776D-7B92-347F-4948-3CBC1B11AF50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54A698AC-EC19-9FCF-4423-18A1A21809F3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5" name="Immagine 4" descr="logo CNAPPC.tif">
              <a:extLst>
                <a:ext uri="{FF2B5EF4-FFF2-40B4-BE49-F238E27FC236}">
                  <a16:creationId xmlns:a16="http://schemas.microsoft.com/office/drawing/2014/main" id="{52AAA440-CB73-7073-DD76-F43050EA9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559899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5421A0E1-EE48-47C7-AFC7-D381B1CD7298}"/>
              </a:ext>
            </a:extLst>
          </p:cNvPr>
          <p:cNvGraphicFramePr/>
          <p:nvPr/>
        </p:nvGraphicFramePr>
        <p:xfrm>
          <a:off x="1124465" y="1308410"/>
          <a:ext cx="9502347" cy="4668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olo 2">
            <a:extLst>
              <a:ext uri="{FF2B5EF4-FFF2-40B4-BE49-F238E27FC236}">
                <a16:creationId xmlns:a16="http://schemas.microsoft.com/office/drawing/2014/main" id="{B5984705-B586-2C42-24BC-246D637E69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87707" y="266271"/>
            <a:ext cx="9966093" cy="735216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200" dirty="0">
                <a:solidFill>
                  <a:srgbClr val="C00000"/>
                </a:solidFill>
              </a:rPr>
              <a:t>DEROGHE AL PRINCIPIO DI CASSA: CANONI LEASING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556222DA-B594-75A1-C18D-4E9A7A1438E8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66A09CDC-4DB9-FD4A-02F1-D5A37A97704E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05608699-6E5C-EB72-1A57-A4A8A9514F09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193F6E00-1514-7921-0763-F7A9DAD1B1DB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CC5EA8C2-C12C-EA0D-0E2A-E61E6B73F538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FCB6C315-49FC-AA30-E23A-00B5EBE965A0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4" name="Immagine 3" descr="logo CNAPPC.tif">
              <a:extLst>
                <a:ext uri="{FF2B5EF4-FFF2-40B4-BE49-F238E27FC236}">
                  <a16:creationId xmlns:a16="http://schemas.microsoft.com/office/drawing/2014/main" id="{7E751E3E-DA1D-12F2-4C22-143EE62D6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6370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424CA-AEA3-4436-F447-5C3E837430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FC9E79-C207-92FC-6075-EA9E5BE0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LE FORME GIURIDICHE</a:t>
            </a: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8FE0BC5F-C310-1315-5CC4-3E9F302423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4135525"/>
              </p:ext>
            </p:extLst>
          </p:nvPr>
        </p:nvGraphicFramePr>
        <p:xfrm>
          <a:off x="947057" y="1230086"/>
          <a:ext cx="10330543" cy="4908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po 2">
            <a:extLst>
              <a:ext uri="{FF2B5EF4-FFF2-40B4-BE49-F238E27FC236}">
                <a16:creationId xmlns:a16="http://schemas.microsoft.com/office/drawing/2014/main" id="{D685397A-EDBE-5434-035A-0677F5693320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12844D0D-538E-C465-D712-2A376369F87B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4129C8BE-1138-E4F5-BF75-19F20D91CE62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CAE98DBE-660F-04BC-F610-DD761F5894FB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35F854D4-B7F5-89D9-5865-D12618E62DB5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D0B85A59-B0A0-7C3D-8FD0-C06359A9D5C5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D82C7402-FC65-54CF-1574-E69D0FE54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699427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>
            <a:extLst>
              <a:ext uri="{FF2B5EF4-FFF2-40B4-BE49-F238E27FC236}">
                <a16:creationId xmlns:a16="http://schemas.microsoft.com/office/drawing/2014/main" id="{B2F05B8E-EB6B-47A1-9D0E-9EC7E7B35EE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48279"/>
            <a:ext cx="10515600" cy="766123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733" dirty="0">
                <a:solidFill>
                  <a:srgbClr val="C00000"/>
                </a:solidFill>
              </a:rPr>
              <a:t>DEDUCIBILITA’ COSTO ACQUISTI IMMOBILI</a:t>
            </a: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AA2D12F2-D3E9-4AA3-8716-1B070FB71359}"/>
              </a:ext>
            </a:extLst>
          </p:cNvPr>
          <p:cNvGraphicFramePr/>
          <p:nvPr/>
        </p:nvGraphicFramePr>
        <p:xfrm>
          <a:off x="642552" y="1705233"/>
          <a:ext cx="10515600" cy="3805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uppo 1">
            <a:extLst>
              <a:ext uri="{FF2B5EF4-FFF2-40B4-BE49-F238E27FC236}">
                <a16:creationId xmlns:a16="http://schemas.microsoft.com/office/drawing/2014/main" id="{1A8E7811-3520-CE35-A77F-213FEED1335F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37C6667B-8F89-519E-BB3B-6EFB7A295191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36740206-8C52-D1F4-0AF0-927DC9AB698D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52CC4877-73C6-C824-1BA0-88EBBF9A12D6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677128E9-2229-9923-BE51-A4F10E0FE8C9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42F77169-524F-F20B-CC57-BBDF15FC6E23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4ABD89E9-5DD8-EE96-F8A2-E5464BA3EC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417670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368CE935-5412-49CB-9F8D-FA6A0ED86A37}"/>
              </a:ext>
            </a:extLst>
          </p:cNvPr>
          <p:cNvGraphicFramePr/>
          <p:nvPr/>
        </p:nvGraphicFramePr>
        <p:xfrm>
          <a:off x="679621" y="1532238"/>
          <a:ext cx="10515600" cy="3939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olo 2">
            <a:extLst>
              <a:ext uri="{FF2B5EF4-FFF2-40B4-BE49-F238E27FC236}">
                <a16:creationId xmlns:a16="http://schemas.microsoft.com/office/drawing/2014/main" id="{8DE11AC4-9095-F7AB-4444-8CB88B444B1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48279"/>
            <a:ext cx="10515600" cy="766123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733" dirty="0">
                <a:solidFill>
                  <a:srgbClr val="C00000"/>
                </a:solidFill>
              </a:rPr>
              <a:t>DEDUCIBILITA’ COSTO ACQUISTI IMMOBILI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7E224A7C-A99A-66DB-5762-A62FA94A50C1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97A0D8D7-A81E-DC28-23BF-D27F34D5D6CE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10D40FF9-7907-43F6-2C99-5E97CE41297C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51E71162-641C-0085-7DD3-7797423DD970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2ABF3561-1CF9-2C1E-AEE7-6F1927D7F015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400B9F33-562C-307A-35A4-E08FAD89DFEB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4" name="Immagine 3" descr="logo CNAPPC.tif">
              <a:extLst>
                <a:ext uri="{FF2B5EF4-FFF2-40B4-BE49-F238E27FC236}">
                  <a16:creationId xmlns:a16="http://schemas.microsoft.com/office/drawing/2014/main" id="{6C948DB2-2FA1-5CE1-9F7E-708227147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0116916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>
            <a:extLst>
              <a:ext uri="{FF2B5EF4-FFF2-40B4-BE49-F238E27FC236}">
                <a16:creationId xmlns:a16="http://schemas.microsoft.com/office/drawing/2014/main" id="{2DE90870-72CC-4528-8192-9D1F9046CD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68520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ALTRE DEROGHE AL PRINCIPIO DI CASSA</a:t>
            </a: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D2B12116-C5DF-4D17-8FF6-1027E00AE8E3}"/>
              </a:ext>
            </a:extLst>
          </p:cNvPr>
          <p:cNvGraphicFramePr/>
          <p:nvPr/>
        </p:nvGraphicFramePr>
        <p:xfrm>
          <a:off x="630195" y="1764371"/>
          <a:ext cx="10907600" cy="3161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uppo 1">
            <a:extLst>
              <a:ext uri="{FF2B5EF4-FFF2-40B4-BE49-F238E27FC236}">
                <a16:creationId xmlns:a16="http://schemas.microsoft.com/office/drawing/2014/main" id="{8480D1FC-8F1F-D4D1-DE46-0C457A5B07E1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83AE3559-5140-D8BE-C386-5773AF24F74D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6A9E49F5-C84B-F6E8-5A02-B88D67F324C9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7EA9CC9E-FF32-A97F-A4D9-8BDB24B8B454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D7767E35-7E98-A5AD-47E6-E02CF5C0EB26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A879C947-5DC2-3536-BF2F-628526AB2ECF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909479CA-68EA-F0F9-B504-B44E819BBF4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582275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>
            <a:extLst>
              <a:ext uri="{FF2B5EF4-FFF2-40B4-BE49-F238E27FC236}">
                <a16:creationId xmlns:a16="http://schemas.microsoft.com/office/drawing/2014/main" id="{13B7AEA0-2E6D-4C51-9FBA-0FA9FDF4349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68520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LIMITAZIONI ALLA DEDUCIBILITA’ DEI COSTI</a:t>
            </a: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49EB71DE-3681-4F52-BA9B-DD59B3E93B6C}"/>
              </a:ext>
            </a:extLst>
          </p:cNvPr>
          <p:cNvGraphicFramePr/>
          <p:nvPr/>
        </p:nvGraphicFramePr>
        <p:xfrm>
          <a:off x="630195" y="1932878"/>
          <a:ext cx="10873947" cy="3973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uppo 1">
            <a:extLst>
              <a:ext uri="{FF2B5EF4-FFF2-40B4-BE49-F238E27FC236}">
                <a16:creationId xmlns:a16="http://schemas.microsoft.com/office/drawing/2014/main" id="{13B17C3D-34AA-496C-86FD-42FCDAA44620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AE5F7FD1-C1D9-CC23-0834-4D8506E0B2D1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1C4CB3DE-2076-E841-F713-C2B152F32CB8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34546723-3C00-B47A-8524-4F548C276679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EA315A90-0A55-40F2-0545-CD066BB66A10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D7A59989-EFFD-6CAE-47DD-4A0A0BA44F6D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3DBD1BF0-5065-D4F6-0176-291854A5A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320759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49EB71DE-3681-4F52-BA9B-DD59B3E93B6C}"/>
              </a:ext>
            </a:extLst>
          </p:cNvPr>
          <p:cNvGraphicFramePr/>
          <p:nvPr/>
        </p:nvGraphicFramePr>
        <p:xfrm>
          <a:off x="630195" y="1883318"/>
          <a:ext cx="10873947" cy="4023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111D6F8-37AC-5121-0CFC-CF18E0059C8A}"/>
              </a:ext>
            </a:extLst>
          </p:cNvPr>
          <p:cNvSpPr txBox="1"/>
          <p:nvPr/>
        </p:nvSpPr>
        <p:spPr>
          <a:xfrm>
            <a:off x="674030" y="1129993"/>
            <a:ext cx="4002121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667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Fino al 31 dicembre 2024</a:t>
            </a:r>
          </a:p>
        </p:txBody>
      </p:sp>
      <p:sp>
        <p:nvSpPr>
          <p:cNvPr id="4" name="Titolo 2">
            <a:extLst>
              <a:ext uri="{FF2B5EF4-FFF2-40B4-BE49-F238E27FC236}">
                <a16:creationId xmlns:a16="http://schemas.microsoft.com/office/drawing/2014/main" id="{0BD4941F-6092-2D23-96EA-BF03CA6EEF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68520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LIMITAZIONI ALLA DEDUCIBILITA’ DEI COSTI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DB484C1C-B4F8-5DD7-6515-00850C0F1B86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11351D49-85B0-B609-7E95-D815BBB30EF1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9C9F8F5C-D404-084C-B67C-C7B7161F50F0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583A184B-1CD0-C6FC-C37D-59F801D5F821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4EA3059E-872E-A668-5687-58B7F4F082E2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D9127493-282D-E266-11F8-5B956E7829EC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C87D6B90-00EE-4F2E-6AEF-479EF430084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693745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90788471-54D6-4AE7-A46C-A47D20211DB4}"/>
              </a:ext>
            </a:extLst>
          </p:cNvPr>
          <p:cNvSpPr txBox="1"/>
          <p:nvPr/>
        </p:nvSpPr>
        <p:spPr>
          <a:xfrm>
            <a:off x="432486" y="2074420"/>
            <a:ext cx="1110872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Fattura emessa con le seguenti «voci»: compensi professionali € 1.000; spese alberghiere € 200; somministrazione di alimenti e bevande € 100; totale imponibile € 1.300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Il contribuente può considerare in deduzione integralmente</a:t>
            </a: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: € 200 spese alberghiere; € 100 somministrazione di alimenti e bevande senza alcuna limitazione.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466354A-990D-149B-CD50-3BC360028537}"/>
              </a:ext>
            </a:extLst>
          </p:cNvPr>
          <p:cNvSpPr txBox="1"/>
          <p:nvPr/>
        </p:nvSpPr>
        <p:spPr>
          <a:xfrm>
            <a:off x="674030" y="1129993"/>
            <a:ext cx="4002121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667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Fino al 31 dicembre 2024</a:t>
            </a:r>
          </a:p>
        </p:txBody>
      </p:sp>
      <p:sp>
        <p:nvSpPr>
          <p:cNvPr id="4" name="Titolo 2">
            <a:extLst>
              <a:ext uri="{FF2B5EF4-FFF2-40B4-BE49-F238E27FC236}">
                <a16:creationId xmlns:a16="http://schemas.microsoft.com/office/drawing/2014/main" id="{A9EC2D41-AB6A-630B-1052-3CDBB709BAE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68520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LIMITAZIONI ALLA DEDUCIBILITA’ DEI COSTI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9FBD6AE0-13B1-49A6-23F5-057BB9F55864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5228F31B-1286-F942-A0E6-F7611D0B7456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E166F7BA-8474-B82A-46C3-107345646E05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3E1ABCE7-6167-F953-7185-489B0B5A1DC9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A5330421-7A10-4B39-6F9C-8B0E780239AC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5A562F84-F5B3-A6CA-34E8-BB2DAE766E1E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AE30830E-8CE6-3528-3633-499C6C311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4824327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4B49D8-BBEF-A785-2769-53FA7FD831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CC306F6-6A76-D2EF-6D2E-57A2679BEFF7}"/>
              </a:ext>
            </a:extLst>
          </p:cNvPr>
          <p:cNvSpPr txBox="1"/>
          <p:nvPr/>
        </p:nvSpPr>
        <p:spPr>
          <a:xfrm>
            <a:off x="674030" y="1129993"/>
            <a:ext cx="320100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667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Dal 1° gennaio 2025</a:t>
            </a:r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30735D0E-DC45-89D4-E13B-37B1FFC82C1F}"/>
              </a:ext>
            </a:extLst>
          </p:cNvPr>
          <p:cNvGraphicFramePr/>
          <p:nvPr/>
        </p:nvGraphicFramePr>
        <p:xfrm>
          <a:off x="674030" y="1060607"/>
          <a:ext cx="9952783" cy="4916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olo 2">
            <a:extLst>
              <a:ext uri="{FF2B5EF4-FFF2-40B4-BE49-F238E27FC236}">
                <a16:creationId xmlns:a16="http://schemas.microsoft.com/office/drawing/2014/main" id="{65F1576B-FFA9-92A8-5D3A-B7282F71B3E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68520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LIMITAZIONI ALLA DEDUCIBILITA’ DEI COSTI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728D28D4-43C8-834A-375F-AB55B494F6B6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C9264CF1-00C0-E860-9F78-DD507CFC2641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5E68C491-1720-5C5E-F10B-6DDD611F0258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D49084E4-BC00-6B8C-1DD1-6EAC0CB85DDA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F1A88802-5029-E204-06ED-B96DA66D6FD5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5DF915DE-9931-854E-DFCD-5DFF1A1871F4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8425C795-D968-2AD3-71A3-3A857AA96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965438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F47E4054-2C97-461C-8296-4763349EC035}"/>
              </a:ext>
            </a:extLst>
          </p:cNvPr>
          <p:cNvGraphicFramePr/>
          <p:nvPr/>
        </p:nvGraphicFramePr>
        <p:xfrm>
          <a:off x="753326" y="1714809"/>
          <a:ext cx="10750815" cy="383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olo 2">
            <a:extLst>
              <a:ext uri="{FF2B5EF4-FFF2-40B4-BE49-F238E27FC236}">
                <a16:creationId xmlns:a16="http://schemas.microsoft.com/office/drawing/2014/main" id="{0EE5BA12-E325-6C20-9A32-E5A3756BEE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68520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LIMITAZIONI ALLA DEDUCIBILITA’ DEI COSTI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17C4514-AFBA-412D-7DA7-1B6F36D0C17C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0C73BB10-5718-99B3-2319-1437B12B9D68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46E4BBA8-9A8C-7978-BB40-75330709E648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05D464C6-F818-3B91-2048-12E73C559D05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8B72A204-0E99-E11C-97E4-EA59DE96E2DD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46E1BB86-CC8A-DF71-0F30-01341FB78DF5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4" name="Immagine 3" descr="logo CNAPPC.tif">
              <a:extLst>
                <a:ext uri="{FF2B5EF4-FFF2-40B4-BE49-F238E27FC236}">
                  <a16:creationId xmlns:a16="http://schemas.microsoft.com/office/drawing/2014/main" id="{3B1CCCA6-DEA6-2FF5-8CE7-5186A673E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6595307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3271A153-E7ED-4D20-8698-A4770C3F5E37}"/>
              </a:ext>
            </a:extLst>
          </p:cNvPr>
          <p:cNvGraphicFramePr/>
          <p:nvPr/>
        </p:nvGraphicFramePr>
        <p:xfrm>
          <a:off x="679625" y="2533135"/>
          <a:ext cx="10674177" cy="3605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FE0E81B2-238A-49AA-8AE1-44E34F9FE94D}"/>
              </a:ext>
            </a:extLst>
          </p:cNvPr>
          <p:cNvSpPr txBox="1"/>
          <p:nvPr/>
        </p:nvSpPr>
        <p:spPr>
          <a:xfrm>
            <a:off x="838201" y="1544593"/>
            <a:ext cx="35000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Spese di formazione</a:t>
            </a:r>
          </a:p>
        </p:txBody>
      </p:sp>
      <p:sp>
        <p:nvSpPr>
          <p:cNvPr id="4" name="Titolo 2">
            <a:extLst>
              <a:ext uri="{FF2B5EF4-FFF2-40B4-BE49-F238E27FC236}">
                <a16:creationId xmlns:a16="http://schemas.microsoft.com/office/drawing/2014/main" id="{32BE5013-4023-51DF-3B7D-6147F3BD85D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68520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LIMITAZIONI ALLA DEDUCIBILITA’ DEI COSTI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993E9022-0E3D-8D14-4BA1-C447F608CC32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4BD97EB3-F956-589F-7ED4-4EAE0B3D1DCC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EFABBA0A-4B1B-CAD2-4816-59EF4202F1E9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15149EC3-DB83-92C1-55CD-EDC41BCFE637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5D14E69E-799E-E15A-4335-A2E19719291B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E7613750-A756-CD4F-F7D3-809583B9FC39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028FF46C-0293-AB5F-7953-54221BD98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68912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AB7297EA-E6C3-4A18-B125-EB04947B7FF9}"/>
              </a:ext>
            </a:extLst>
          </p:cNvPr>
          <p:cNvSpPr txBox="1"/>
          <p:nvPr/>
        </p:nvSpPr>
        <p:spPr>
          <a:xfrm>
            <a:off x="838200" y="1544593"/>
            <a:ext cx="7736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Mezzi di trasporto ex art. 164 TUIR: autovetture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A7D7AD8-E6CC-45F9-8D1E-32B4A48CAB81}"/>
              </a:ext>
            </a:extLst>
          </p:cNvPr>
          <p:cNvSpPr txBox="1"/>
          <p:nvPr/>
        </p:nvSpPr>
        <p:spPr>
          <a:xfrm>
            <a:off x="432486" y="2730846"/>
            <a:ext cx="1110872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Deduzione entro il limite del 20% del costo;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Acquisto/leasing autovetture € 18.075,99 e per gli agenti e rappresentanti di commercio € 25.822,84;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Dal 2017 la rilevanza fiscale del lungo noleggio per gli agenti e rappresentanti di commercio passa da € 3.615,20 a 5.164,57;</a:t>
            </a:r>
          </a:p>
          <a:p>
            <a:pPr marL="285744" marR="0" lvl="0" indent="-285744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Per i professionisti il costo </a:t>
            </a:r>
            <a:r>
              <a:rPr kumimoji="0" lang="it-IT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max</a:t>
            </a: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deducibile di noleggio su cui applicare la percentuale del 20% è pari a € 3.615,20</a:t>
            </a:r>
          </a:p>
        </p:txBody>
      </p:sp>
      <p:sp>
        <p:nvSpPr>
          <p:cNvPr id="4" name="Titolo 2">
            <a:extLst>
              <a:ext uri="{FF2B5EF4-FFF2-40B4-BE49-F238E27FC236}">
                <a16:creationId xmlns:a16="http://schemas.microsoft.com/office/drawing/2014/main" id="{BAD084D7-56E8-0D09-7B6A-8A9A05A43C0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68520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LIMITAZIONI ALLA DEDUCIBILITA’ DEI COSTI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7D6D431E-6CDE-052A-74B6-EE70693E6177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CEED576D-1112-5300-FCB0-E22F1785B204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675C0D9E-152D-E51D-8E3D-35F33BFA8AC7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3A25F4AB-27EE-57AF-2E7C-B0CCA4C531F1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F81916E5-AD1B-3E40-51D8-8AFE90B08250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6720B159-F942-C78D-25D7-1A0D908E71D1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5CD1823E-D523-1331-9D52-116E232E7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8226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6642B9-EC7A-E849-F38E-1A6159668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4F8AD4-DA24-6A34-0B2C-B40B12D1C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LE FORME GIURIDICHE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64D1C35-9914-D2F4-2E91-585FB3F4D368}"/>
              </a:ext>
            </a:extLst>
          </p:cNvPr>
          <p:cNvSpPr txBox="1"/>
          <p:nvPr/>
        </p:nvSpPr>
        <p:spPr>
          <a:xfrm>
            <a:off x="609601" y="2141195"/>
            <a:ext cx="1095102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b="1" i="0" u="sng" dirty="0">
                <a:solidFill>
                  <a:srgbClr val="0C202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ragione/denominazione sociale della STP </a:t>
            </a:r>
            <a:r>
              <a:rPr lang="it-IT" sz="2800" b="0" i="0" dirty="0">
                <a:solidFill>
                  <a:srgbClr val="0C202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 contenere l’indicazione di “società tra professionisti” o la sigla (STP) e nell’ipotesi di società di persone anche indicare il nome dei soci responsabili che non necessariamente devono essere professionisti; va poi aggiunto il suffisso in relazione alla tipologia scelta (Spa, </a:t>
            </a:r>
            <a:r>
              <a:rPr lang="it-IT" sz="2800" b="0" i="0" dirty="0" err="1">
                <a:solidFill>
                  <a:srgbClr val="0C202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Srl</a:t>
            </a:r>
            <a:r>
              <a:rPr lang="it-IT" sz="2800" b="0" i="0" dirty="0">
                <a:solidFill>
                  <a:srgbClr val="0C202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Snc, etc.).</a:t>
            </a:r>
            <a:endParaRPr lang="it-IT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75D5EEB9-342D-D338-B6F6-FCAC2AD303F2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7C027A1A-2F4A-2629-7B7A-34B8832F890C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BF47D3E9-A2DF-3653-E93B-8E26E664BC97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BF42BF69-F414-F435-8C97-2598B8AB0858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5819E7B2-8D87-C1F7-72DB-ECF5179D5409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8C12F792-D253-18EA-0FE0-BE7A70DBD394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A5ACE5FF-DD19-7352-CE1B-134BFC19A6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960391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321C78CA-1ACF-4F40-809B-F2ABAF86A1E6}"/>
              </a:ext>
            </a:extLst>
          </p:cNvPr>
          <p:cNvGraphicFramePr/>
          <p:nvPr/>
        </p:nvGraphicFramePr>
        <p:xfrm>
          <a:off x="679625" y="1569305"/>
          <a:ext cx="10674177" cy="3150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E1DA4A7D-9BE7-4506-AC6B-CD8698BC7C1B}"/>
              </a:ext>
            </a:extLst>
          </p:cNvPr>
          <p:cNvSpPr txBox="1"/>
          <p:nvPr/>
        </p:nvSpPr>
        <p:spPr>
          <a:xfrm>
            <a:off x="829397" y="5076506"/>
            <a:ext cx="90342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Si applica il doppio limite del 75% e dell’1% dei compensi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8A1FA580-0FBA-4E6D-B6B6-7660700FF541}"/>
              </a:ext>
            </a:extLst>
          </p:cNvPr>
          <p:cNvCxnSpPr/>
          <p:nvPr/>
        </p:nvCxnSpPr>
        <p:spPr>
          <a:xfrm flipH="1">
            <a:off x="5733537" y="3682316"/>
            <a:ext cx="2594919" cy="1334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olo 2">
            <a:extLst>
              <a:ext uri="{FF2B5EF4-FFF2-40B4-BE49-F238E27FC236}">
                <a16:creationId xmlns:a16="http://schemas.microsoft.com/office/drawing/2014/main" id="{950FD3E0-38E2-44C5-225D-5858F0D396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266270"/>
            <a:ext cx="10515600" cy="68520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LIMITAZIONI ALLA DEDUCIBILITA’ DEI COSTI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BE87AB7-B80C-EA63-A048-FD45AA7A2331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456D880A-9776-EC4F-334E-BADAF009A12A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9B7D64FE-6A42-97F9-96DB-4E7FE0DD97F5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0710A833-E6E9-089F-CC29-B661978014E7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FAA80EDE-CE32-8C85-9B0C-4BF0AAC0E1C0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21AD1D86-6158-A4FD-F50E-1FC379BF4C28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1CC6E241-34E4-3838-6A56-8CC6C1E35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382473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>
            <a:extLst>
              <a:ext uri="{FF2B5EF4-FFF2-40B4-BE49-F238E27FC236}">
                <a16:creationId xmlns:a16="http://schemas.microsoft.com/office/drawing/2014/main" id="{7119BB8D-91C1-4D42-8C51-426379C8FF3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SPESE MANUTENZIONE IMMOBILI</a:t>
            </a: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54BF11C5-3639-40E7-8DE8-5B9826791A62}"/>
              </a:ext>
            </a:extLst>
          </p:cNvPr>
          <p:cNvGraphicFramePr/>
          <p:nvPr/>
        </p:nvGraphicFramePr>
        <p:xfrm>
          <a:off x="838200" y="1893229"/>
          <a:ext cx="10641227" cy="3481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id="{85876922-3876-4AD8-A673-1110D0D65783}"/>
              </a:ext>
            </a:extLst>
          </p:cNvPr>
          <p:cNvSpPr txBox="1"/>
          <p:nvPr/>
        </p:nvSpPr>
        <p:spPr>
          <a:xfrm>
            <a:off x="494271" y="5440342"/>
            <a:ext cx="10510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Del costo complessivo dei beni ammortizzabili esistenti all’inizio dell’esercizio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D8F00871-E47F-41D8-8A07-57489A27BCA5}"/>
              </a:ext>
            </a:extLst>
          </p:cNvPr>
          <p:cNvCxnSpPr/>
          <p:nvPr/>
        </p:nvCxnSpPr>
        <p:spPr>
          <a:xfrm flipH="1">
            <a:off x="6096001" y="4188941"/>
            <a:ext cx="2183027" cy="1334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652BD28-2D68-00C5-A2F1-DC2FAA210E08}"/>
              </a:ext>
            </a:extLst>
          </p:cNvPr>
          <p:cNvSpPr txBox="1"/>
          <p:nvPr/>
        </p:nvSpPr>
        <p:spPr>
          <a:xfrm flipH="1">
            <a:off x="899158" y="1556214"/>
            <a:ext cx="8135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Spese sostenute entro il 31 dicembre 2023 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308E4C06-54E5-086E-73BD-493EB576417E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6" name="Gruppo 13">
              <a:extLst>
                <a:ext uri="{FF2B5EF4-FFF2-40B4-BE49-F238E27FC236}">
                  <a16:creationId xmlns:a16="http://schemas.microsoft.com/office/drawing/2014/main" id="{BD301B51-FD53-8255-AAD7-06A03A5F8EFA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5E509130-558C-3592-5CAC-3018A454A3B6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F8EA17E0-C506-1475-638E-919A4355B22C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F42B4A19-6FDD-B1AA-E580-32FE5BD0D9B4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3" name="Rettangolo 12">
                <a:extLst>
                  <a:ext uri="{FF2B5EF4-FFF2-40B4-BE49-F238E27FC236}">
                    <a16:creationId xmlns:a16="http://schemas.microsoft.com/office/drawing/2014/main" id="{529459B1-536E-8168-48D7-50E66ABDA18A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8" name="Immagine 7" descr="logo CNAPPC.tif">
              <a:extLst>
                <a:ext uri="{FF2B5EF4-FFF2-40B4-BE49-F238E27FC236}">
                  <a16:creationId xmlns:a16="http://schemas.microsoft.com/office/drawing/2014/main" id="{64A50BC7-84C8-36B9-7274-D5E000DE4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40812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BADC323B-D45E-44B9-8D53-0A02D01E0395}"/>
              </a:ext>
            </a:extLst>
          </p:cNvPr>
          <p:cNvGraphicFramePr/>
          <p:nvPr/>
        </p:nvGraphicFramePr>
        <p:xfrm>
          <a:off x="617837" y="2616820"/>
          <a:ext cx="11088465" cy="3023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85430BB-1414-A98E-1749-589EE45DC737}"/>
              </a:ext>
            </a:extLst>
          </p:cNvPr>
          <p:cNvSpPr txBox="1"/>
          <p:nvPr/>
        </p:nvSpPr>
        <p:spPr>
          <a:xfrm flipH="1">
            <a:off x="720740" y="1367886"/>
            <a:ext cx="7443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Spese sostenute entro il 31 dicembre 2023 </a:t>
            </a:r>
          </a:p>
        </p:txBody>
      </p:sp>
      <p:sp>
        <p:nvSpPr>
          <p:cNvPr id="5" name="Titolo 2">
            <a:extLst>
              <a:ext uri="{FF2B5EF4-FFF2-40B4-BE49-F238E27FC236}">
                <a16:creationId xmlns:a16="http://schemas.microsoft.com/office/drawing/2014/main" id="{235A381E-6171-1D8F-D6B2-0F899D65E81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SPESE MANUTENZIONE IMMOBILI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98EB8F61-C199-947C-460A-8480FFABF865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CB815C7E-ECE1-4DD2-B1B9-FFCF03D89178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EC61344-323E-B388-A16B-D0938D4297D2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2E961F73-B049-E72C-B7AB-BDF46487A367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DA933AA5-88F1-12B9-77B6-06499E38DA3E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B1098BF7-B31C-77DE-DDFF-3A66E710035E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48B5B56A-B2EB-BA84-E779-79AAB238B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691567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8DC4E-1ED5-03BC-CE89-B9F701B69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6EB2D93-37F4-EEA3-B6F6-8E0A21930C58}"/>
              </a:ext>
            </a:extLst>
          </p:cNvPr>
          <p:cNvSpPr txBox="1"/>
          <p:nvPr/>
        </p:nvSpPr>
        <p:spPr>
          <a:xfrm flipH="1">
            <a:off x="720740" y="1367886"/>
            <a:ext cx="8107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Spese sostenute entro il 31 dicembre 2023 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3CE03150-FAEB-750D-F11F-585F76EED1E1}"/>
              </a:ext>
            </a:extLst>
          </p:cNvPr>
          <p:cNvGraphicFramePr/>
          <p:nvPr/>
        </p:nvGraphicFramePr>
        <p:xfrm>
          <a:off x="556054" y="2160857"/>
          <a:ext cx="10948085" cy="3837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olo 2">
            <a:extLst>
              <a:ext uri="{FF2B5EF4-FFF2-40B4-BE49-F238E27FC236}">
                <a16:creationId xmlns:a16="http://schemas.microsoft.com/office/drawing/2014/main" id="{6E63A7ED-998A-009A-4688-0469816605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SPESE MANUTENZIONE IMMOBILI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842C7167-ED74-096A-430A-75B54E3F0590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6F3B8551-D4B0-3101-A53D-1BD0E83D9DCC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BB2EAC81-B123-3923-2CBA-13382B6F9F6D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43DD2DE2-23C3-64C7-86DA-D90464389AF2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18E93E9F-2E14-658B-AD7B-3E4B68D7F87F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B569E2A0-BC2D-1811-DC60-72411D640E6C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0457D199-E27C-66F8-A6D0-B2081C03D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7971146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9DBF38-93C3-DA32-487A-502496C70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1322291-02D4-6835-1DA9-D009A10A540E}"/>
              </a:ext>
            </a:extLst>
          </p:cNvPr>
          <p:cNvSpPr txBox="1"/>
          <p:nvPr/>
        </p:nvSpPr>
        <p:spPr>
          <a:xfrm flipH="1">
            <a:off x="720741" y="1367886"/>
            <a:ext cx="5702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Spese sostenute dal 1° gennaio 2024 </a:t>
            </a:r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F81B8FD0-2940-B2B3-969B-2CB63F1BF3A8}"/>
              </a:ext>
            </a:extLst>
          </p:cNvPr>
          <p:cNvGraphicFramePr/>
          <p:nvPr/>
        </p:nvGraphicFramePr>
        <p:xfrm>
          <a:off x="644294" y="2121210"/>
          <a:ext cx="10873677" cy="2958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olo 2">
            <a:extLst>
              <a:ext uri="{FF2B5EF4-FFF2-40B4-BE49-F238E27FC236}">
                <a16:creationId xmlns:a16="http://schemas.microsoft.com/office/drawing/2014/main" id="{868DD5B4-B525-2AF0-CFEB-E0C2F66C45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SPESE MANUTENZIONE IMMOBILI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0C3BF7C5-FE91-18AB-C74C-725F45CAF430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73AA3EAF-DFE6-8EC9-026A-BB56EA4645C7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EFB052CF-3EF9-614F-8CE3-140D29C345A8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AADA9D65-9D5F-A600-B8E5-23C75D229D57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267DEBE8-90AC-42D5-C73E-D9907A3355F4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695BC8F9-64EE-93BB-BC21-BAFB5590BC57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545D309A-A3C0-5846-7888-E1906D288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445343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9E13D-2EA8-5E0A-19EF-6364E56E4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8DC54DB-EC26-9144-EE0B-32C51DA30328}"/>
              </a:ext>
            </a:extLst>
          </p:cNvPr>
          <p:cNvSpPr txBox="1"/>
          <p:nvPr/>
        </p:nvSpPr>
        <p:spPr>
          <a:xfrm flipH="1">
            <a:off x="720741" y="1367886"/>
            <a:ext cx="5702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Spese sostenute dal 1° gennaio 2024 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ACC2E648-F5CE-5718-9985-7FCCC5C783BC}"/>
              </a:ext>
            </a:extLst>
          </p:cNvPr>
          <p:cNvGraphicFramePr/>
          <p:nvPr/>
        </p:nvGraphicFramePr>
        <p:xfrm>
          <a:off x="556054" y="2160858"/>
          <a:ext cx="10948085" cy="4000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olo 2">
            <a:extLst>
              <a:ext uri="{FF2B5EF4-FFF2-40B4-BE49-F238E27FC236}">
                <a16:creationId xmlns:a16="http://schemas.microsoft.com/office/drawing/2014/main" id="{383E752E-9F6E-BB70-5E2C-4394658A1AB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267" dirty="0">
                <a:solidFill>
                  <a:srgbClr val="C00000"/>
                </a:solidFill>
              </a:rPr>
              <a:t>SPESE MANUTENZIONE IMMOBILI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72EBDD7D-7ECD-1A86-A263-3964D3F1B440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86AF2F7F-6E2C-653A-CF78-58E8B82ED827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84EAB1E1-B8E0-9570-A661-29A0FA5DB6EE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0FC8A7B0-62DD-D2A4-1459-FDB9C68C7582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DE7A12BC-133B-E475-0BF3-9A29883E5A72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2A4FBF92-2AAD-F4B8-08FA-BB800331CA3E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2282D037-672C-5F4A-20DA-1F6B25BD90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30400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D89A0-44AE-30A0-4CF3-9B5DF8BDB6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2">
            <a:extLst>
              <a:ext uri="{FF2B5EF4-FFF2-40B4-BE49-F238E27FC236}">
                <a16:creationId xmlns:a16="http://schemas.microsoft.com/office/drawing/2014/main" id="{A27F7670-5625-81B9-40BA-2142ED8487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600" dirty="0">
                <a:solidFill>
                  <a:srgbClr val="C00000"/>
                </a:solidFill>
              </a:rPr>
              <a:t>BENI IMMATERIALI AMMORTIZZABILI</a:t>
            </a:r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CA2C3CCB-A745-44AF-4CD6-821D8F78AC5E}"/>
              </a:ext>
            </a:extLst>
          </p:cNvPr>
          <p:cNvGraphicFramePr/>
          <p:nvPr/>
        </p:nvGraphicFramePr>
        <p:xfrm>
          <a:off x="951571" y="1714810"/>
          <a:ext cx="10402229" cy="3845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reccia circolare a sinistra 3">
            <a:extLst>
              <a:ext uri="{FF2B5EF4-FFF2-40B4-BE49-F238E27FC236}">
                <a16:creationId xmlns:a16="http://schemas.microsoft.com/office/drawing/2014/main" id="{357B6B66-5217-3F12-502D-1F8292B279BA}"/>
              </a:ext>
            </a:extLst>
          </p:cNvPr>
          <p:cNvSpPr/>
          <p:nvPr/>
        </p:nvSpPr>
        <p:spPr>
          <a:xfrm>
            <a:off x="10219473" y="2121210"/>
            <a:ext cx="1625600" cy="1804020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6E76A6C0-0C25-CE3F-BFF6-A5390E378F95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F2F91516-254C-83CE-18B4-3D53200840DA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7DE7344C-8CDA-6B7B-074F-AF762178B37A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22D718F0-F01B-CA49-F2FF-2D47A477DACB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3B19F686-C03C-0D5A-9C34-89073C13B963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2E99D2B6-6D00-597D-DEBE-7E9B3FA349F1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11A76021-0DC5-7C79-C7D8-11082E07FC8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03188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5A05C1-C070-5F71-EB49-A4FE94A89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26F6E8F3-1406-67B7-0614-DC4EF4805DC9}"/>
              </a:ext>
            </a:extLst>
          </p:cNvPr>
          <p:cNvGraphicFramePr/>
          <p:nvPr/>
        </p:nvGraphicFramePr>
        <p:xfrm>
          <a:off x="556054" y="2160858"/>
          <a:ext cx="10948085" cy="3052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olo 2">
            <a:extLst>
              <a:ext uri="{FF2B5EF4-FFF2-40B4-BE49-F238E27FC236}">
                <a16:creationId xmlns:a16="http://schemas.microsoft.com/office/drawing/2014/main" id="{36CBD05E-481B-F78F-0CBB-90B1829C8E1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600" dirty="0">
                <a:solidFill>
                  <a:srgbClr val="C00000"/>
                </a:solidFill>
              </a:rPr>
              <a:t>BENI IMMATERIALI AMMORTIZZABILI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CC0E7D96-2944-07B5-CF48-61A5267C1EE6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EA489063-7D3F-CF43-91BA-CBC6442AD8AD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F92FABCE-38CB-1A5B-EF89-A1EAA1A05014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9793D26B-A0EF-EE67-43E7-9044D24148B0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E2108AD2-A605-139E-CB40-085B1E62839F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FD9D4A91-E8A3-F0A1-D1A8-F8C5D49D321A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110BECFC-BCB7-B504-6B03-3DDD571C83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7407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846FF-2A10-D0E2-B6D5-C088F2F0B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EC685766-F7D7-3FAE-6D38-028496DE6793}"/>
              </a:ext>
            </a:extLst>
          </p:cNvPr>
          <p:cNvSpPr txBox="1"/>
          <p:nvPr/>
        </p:nvSpPr>
        <p:spPr>
          <a:xfrm>
            <a:off x="838200" y="1947989"/>
            <a:ext cx="10515600" cy="2449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67"/>
              </a:spcAft>
              <a:buClrTx/>
              <a:buSzTx/>
              <a:buFontTx/>
              <a:buNone/>
              <a:tabLst>
                <a:tab pos="928770" algn="l"/>
              </a:tabLst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Calibri" panose="020F0502020204030204" pitchFamily="34" charset="0"/>
                <a:cs typeface="Times New Roman" panose="02020603050405020304" pitchFamily="18" charset="0"/>
              </a:rPr>
              <a:t>Il successivo comma 3 dell’art. 54 – sexies in commento disciplina, invece,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Calibri" panose="020F0502020204030204" pitchFamily="34" charset="0"/>
                <a:cs typeface="Times New Roman" panose="02020603050405020304" pitchFamily="18" charset="0"/>
              </a:rPr>
              <a:t>i criteri di deducibilità del costo sostenuto per l’acquisto della clientela.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Calibri" panose="020F0502020204030204" pitchFamily="34" charset="0"/>
                <a:cs typeface="Times New Roman" panose="02020603050405020304" pitchFamily="18" charset="0"/>
              </a:rPr>
              <a:t> La novella così dispone: “</a:t>
            </a:r>
            <a:r>
              <a:rPr kumimoji="0" lang="it-IT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Calibri" panose="020F0502020204030204" pitchFamily="34" charset="0"/>
                <a:cs typeface="Times New Roman" panose="02020603050405020304" pitchFamily="18" charset="0"/>
              </a:rPr>
              <a:t>Le quote di ammortamento del costo di acquisizione della clientela e di elementi immateriali relativi alla denominazione o ad altri elementi distintivi dell’attività artistica o professionale sono deducibili </a:t>
            </a:r>
            <a:r>
              <a:rPr kumimoji="0" lang="it-IT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Calibri" panose="020F0502020204030204" pitchFamily="34" charset="0"/>
                <a:cs typeface="Times New Roman" panose="02020603050405020304" pitchFamily="18" charset="0"/>
              </a:rPr>
              <a:t>in misura non superiore a un quinto del costo”.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olo 2">
            <a:extLst>
              <a:ext uri="{FF2B5EF4-FFF2-40B4-BE49-F238E27FC236}">
                <a16:creationId xmlns:a16="http://schemas.microsoft.com/office/drawing/2014/main" id="{07C8F315-4DFD-D29A-0042-74F5B214AE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600" dirty="0">
                <a:solidFill>
                  <a:srgbClr val="C00000"/>
                </a:solidFill>
              </a:rPr>
              <a:t>BENI IMMATERIALI AMMORTIZZABILI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C73E71EF-FDD3-3C16-6C6B-625D2073B972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3" name="Gruppo 13">
              <a:extLst>
                <a:ext uri="{FF2B5EF4-FFF2-40B4-BE49-F238E27FC236}">
                  <a16:creationId xmlns:a16="http://schemas.microsoft.com/office/drawing/2014/main" id="{EE39F20D-B271-B80B-EC0D-0B85E0C973EB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D4C10F7E-99FE-FCC5-EAE8-6051ACF5CAF8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0420B748-42D1-32E5-7882-709FF80A8E31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12DC90BC-9B78-8FEC-0FE1-69DDF6D5B3BF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014AE8AF-4AE8-A6C5-539D-89AE08ABA0FD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42D90B16-4F26-21E7-11FB-1B39D55A07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637726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9E6C2-617D-AB93-B6F3-129F33EAC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2">
            <a:extLst>
              <a:ext uri="{FF2B5EF4-FFF2-40B4-BE49-F238E27FC236}">
                <a16:creationId xmlns:a16="http://schemas.microsoft.com/office/drawing/2014/main" id="{45518C41-3CAB-6107-F7C7-B7553442DA7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6688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dirty="0">
                <a:solidFill>
                  <a:srgbClr val="C00000"/>
                </a:solidFill>
              </a:rPr>
              <a:t>COSTO DI ACQUISTO DELLA CLIENTELA</a:t>
            </a:r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09A16B44-11BE-1F46-F5F7-F62DBEA1CD4E}"/>
              </a:ext>
            </a:extLst>
          </p:cNvPr>
          <p:cNvGraphicFramePr/>
          <p:nvPr/>
        </p:nvGraphicFramePr>
        <p:xfrm>
          <a:off x="1090341" y="1447180"/>
          <a:ext cx="9862635" cy="4691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po 2">
            <a:extLst>
              <a:ext uri="{FF2B5EF4-FFF2-40B4-BE49-F238E27FC236}">
                <a16:creationId xmlns:a16="http://schemas.microsoft.com/office/drawing/2014/main" id="{94772B4F-F52B-1263-1BB3-5C46FBD84F7C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623D62D4-B72D-6F09-CB4A-D8062EEA432E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E4BCD73D-6887-37D2-A847-8E59A6CAC6DB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A5AC32D-65C8-DA4B-C810-CF8316647E5B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C8837042-E502-EA3A-98D6-A8E71D089AF8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9D8A6459-2086-33AB-33EA-573B31CA9C3C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5" name="Immagine 4" descr="logo CNAPPC.tif">
              <a:extLst>
                <a:ext uri="{FF2B5EF4-FFF2-40B4-BE49-F238E27FC236}">
                  <a16:creationId xmlns:a16="http://schemas.microsoft.com/office/drawing/2014/main" id="{4609DE14-D4AD-7CE6-788E-E7A6246B8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0438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155B0-33C1-A741-761A-FDCCD6E2D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72FC6C-CDE8-3D77-24C3-B0E97C9A3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LE FORME GIURIDICHE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2EC878D-5D72-0347-309A-1BC1B2D04121}"/>
              </a:ext>
            </a:extLst>
          </p:cNvPr>
          <p:cNvSpPr txBox="1"/>
          <p:nvPr/>
        </p:nvSpPr>
        <p:spPr>
          <a:xfrm>
            <a:off x="707923" y="2385320"/>
            <a:ext cx="10736825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b="0" i="0" dirty="0">
                <a:solidFill>
                  <a:srgbClr val="0C0C0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Nel testo della norma manca un espresso riferimento </a:t>
            </a:r>
            <a:r>
              <a:rPr lang="it-IT" sz="2800" b="1" i="0" dirty="0">
                <a:solidFill>
                  <a:srgbClr val="0C0C0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all’oggetto sociale, </a:t>
            </a:r>
            <a:r>
              <a:rPr lang="it-IT" sz="2800" b="0" i="0" dirty="0">
                <a:solidFill>
                  <a:srgbClr val="0C0C0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 è solo detto che possono assumere la qualifica di società tra professionisti le società il cui atto costitutivo preveda l’</a:t>
            </a:r>
            <a:r>
              <a:rPr lang="it-IT" sz="2800" b="1" i="0" dirty="0">
                <a:solidFill>
                  <a:srgbClr val="0C0C0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esercizio in via esclusiva dell’attività professionale</a:t>
            </a:r>
            <a:r>
              <a:rPr lang="it-IT" sz="2800" b="0" i="0" dirty="0">
                <a:solidFill>
                  <a:srgbClr val="0C0C0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da parte dei soci e che la società tra professionisti può essere costituita anche per l’esercizio di più attività professionali, vale a dire società interprofessionali costituite da commercialisti, architetti, ecc.</a:t>
            </a:r>
            <a:endParaRPr lang="it-IT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F882CCF-A543-7E43-88B8-A91DD928AF81}"/>
              </a:ext>
            </a:extLst>
          </p:cNvPr>
          <p:cNvSpPr txBox="1"/>
          <p:nvPr/>
        </p:nvSpPr>
        <p:spPr>
          <a:xfrm>
            <a:off x="707923" y="1651819"/>
            <a:ext cx="2871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L’oggetto sociale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AA2E6D9B-62F8-9C9E-9153-C430E89C5799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05ACCD64-9903-146E-E461-F5203F6183A2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3AE1F589-C8C0-AA75-0856-6DF7AD880C51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199D27BC-EB7A-19CF-212B-386ACA26A9BD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3A200A4D-C6D9-8837-F376-C0F4D261D047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5EE22000-854B-70FA-82D5-E8A65554E1FB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7" name="Immagine 6" descr="logo CNAPPC.tif">
              <a:extLst>
                <a:ext uri="{FF2B5EF4-FFF2-40B4-BE49-F238E27FC236}">
                  <a16:creationId xmlns:a16="http://schemas.microsoft.com/office/drawing/2014/main" id="{735F12A8-73B1-49AE-3ECD-1C345129CA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860281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B93E19-56A2-1C1E-EF88-9B771AD7C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2">
            <a:extLst>
              <a:ext uri="{FF2B5EF4-FFF2-40B4-BE49-F238E27FC236}">
                <a16:creationId xmlns:a16="http://schemas.microsoft.com/office/drawing/2014/main" id="{1BEC6DD0-F620-C47D-F9F5-C0B91A591E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6688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dirty="0">
                <a:solidFill>
                  <a:srgbClr val="C00000"/>
                </a:solidFill>
              </a:rPr>
              <a:t>NOVITA’ PER I CONTRIBUENTI FORFETARI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BC804B76-17B5-0C0C-9D05-E86C673A2E6D}"/>
              </a:ext>
            </a:extLst>
          </p:cNvPr>
          <p:cNvGraphicFramePr/>
          <p:nvPr/>
        </p:nvGraphicFramePr>
        <p:xfrm>
          <a:off x="838200" y="1671485"/>
          <a:ext cx="10272252" cy="4178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uppo 1">
            <a:extLst>
              <a:ext uri="{FF2B5EF4-FFF2-40B4-BE49-F238E27FC236}">
                <a16:creationId xmlns:a16="http://schemas.microsoft.com/office/drawing/2014/main" id="{4617EB1E-52AB-108F-C940-8C78BDCA49B9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797AC46C-89B2-C392-8AE3-5A482749225A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ED193B62-ADAD-2871-83AC-527393E1D750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6EC56E97-6FEF-7DBB-2594-BDDAE037C04C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EDA93326-03D2-3261-DA83-2594E2229BE0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6F72B342-1265-BEB8-657C-B83A3B0BFFFD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5" name="Immagine 4" descr="logo CNAPPC.tif">
              <a:extLst>
                <a:ext uri="{FF2B5EF4-FFF2-40B4-BE49-F238E27FC236}">
                  <a16:creationId xmlns:a16="http://schemas.microsoft.com/office/drawing/2014/main" id="{92E5D0B1-64B1-C61E-145A-3C68D2F87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310986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E2146-0E90-4BFB-9956-38B3782B9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2">
            <a:extLst>
              <a:ext uri="{FF2B5EF4-FFF2-40B4-BE49-F238E27FC236}">
                <a16:creationId xmlns:a16="http://schemas.microsoft.com/office/drawing/2014/main" id="{11B86756-AE9A-F829-085F-57A4707ADA7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166886"/>
            <a:ext cx="10515600" cy="981761"/>
          </a:xfrm>
          <a:prstGeom prst="rect">
            <a:avLst/>
          </a:prstGeom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dirty="0">
                <a:solidFill>
                  <a:srgbClr val="C00000"/>
                </a:solidFill>
              </a:rPr>
              <a:t>OPERAZIONI DI AGGREGAZIONE 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86B90582-9785-78EF-AF68-BDD33D82ACA1}"/>
              </a:ext>
            </a:extLst>
          </p:cNvPr>
          <p:cNvGraphicFramePr/>
          <p:nvPr/>
        </p:nvGraphicFramePr>
        <p:xfrm>
          <a:off x="733503" y="1704898"/>
          <a:ext cx="10515600" cy="3558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D96A6E91-4AFE-EC04-2C44-973E2EA46081}"/>
              </a:ext>
            </a:extLst>
          </p:cNvPr>
          <p:cNvSpPr txBox="1"/>
          <p:nvPr/>
        </p:nvSpPr>
        <p:spPr>
          <a:xfrm>
            <a:off x="733504" y="1148648"/>
            <a:ext cx="3947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Nuovo art. 177 – bis del TUIR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89744232-ED36-BEB4-DB5A-EA2CF3B8CAE9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5" name="Gruppo 13">
              <a:extLst>
                <a:ext uri="{FF2B5EF4-FFF2-40B4-BE49-F238E27FC236}">
                  <a16:creationId xmlns:a16="http://schemas.microsoft.com/office/drawing/2014/main" id="{80B36D80-1AAC-0F84-7B13-87DE46B5A597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16ED4E34-4783-B460-A65A-9DAC4C15098F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7A7E7810-01B6-DAAC-8CFC-400C6BA6AA1F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7EE484F0-6EF4-F465-1B09-F2C04127BF11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3AB3EB93-FB50-F8E1-E4F3-C94B59EA255C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6" name="Immagine 5" descr="logo CNAPPC.tif">
              <a:extLst>
                <a:ext uri="{FF2B5EF4-FFF2-40B4-BE49-F238E27FC236}">
                  <a16:creationId xmlns:a16="http://schemas.microsoft.com/office/drawing/2014/main" id="{06EF009D-2CF0-1B43-E712-F2D03F8408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431480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764" y="2913187"/>
            <a:ext cx="12190473" cy="515760"/>
          </a:xfrm>
          <a:prstGeom prst="rect">
            <a:avLst/>
          </a:prstGeom>
          <a:noFill/>
        </p:spPr>
        <p:txBody>
          <a:bodyPr wrap="square" lIns="88626" tIns="44312" rIns="88626" bIns="44312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77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GRAZIE PER L’ATTENZIONE</a:t>
            </a:r>
            <a:endParaRPr kumimoji="0" lang="it-IT" sz="2424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35394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C0BD9-1654-7997-2DD7-16D9B03C5E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0D503F-4A64-3AB9-139B-B6CD7376A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4961"/>
          </a:xfrm>
        </p:spPr>
        <p:txBody>
          <a:bodyPr/>
          <a:lstStyle/>
          <a:p>
            <a:pPr algn="ctr"/>
            <a:r>
              <a:rPr lang="it-IT" dirty="0"/>
              <a:t>LE FORME GIURIDICHE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19FC43B-402E-A2E7-6203-97DADED0564D}"/>
              </a:ext>
            </a:extLst>
          </p:cNvPr>
          <p:cNvSpPr txBox="1"/>
          <p:nvPr/>
        </p:nvSpPr>
        <p:spPr>
          <a:xfrm>
            <a:off x="707923" y="1651819"/>
            <a:ext cx="2871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L’oggetto sociale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8F3F4CB-F381-A347-0FCE-F5EBD5F6CE01}"/>
              </a:ext>
            </a:extLst>
          </p:cNvPr>
          <p:cNvSpPr txBox="1"/>
          <p:nvPr/>
        </p:nvSpPr>
        <p:spPr>
          <a:xfrm>
            <a:off x="707923" y="2357650"/>
            <a:ext cx="108056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b="0" i="0" dirty="0">
                <a:solidFill>
                  <a:srgbClr val="0C0C0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L’eventuale conferimento in società di una “</a:t>
            </a:r>
            <a:r>
              <a:rPr lang="it-IT" sz="2800" b="1" i="0" dirty="0">
                <a:solidFill>
                  <a:srgbClr val="0C0C0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prestazione tecnica</a:t>
            </a:r>
            <a:r>
              <a:rPr lang="it-IT" sz="2800" b="0" i="0" dirty="0">
                <a:solidFill>
                  <a:srgbClr val="0C0C0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”(da parte di soci professionisti e non) non può essere dedotta nell’oggetto sociale in via autonoma, ma solo in funzione meramente strumentale e accessoria dell’attività professionale principale (diretta alla società e non al cliente).</a:t>
            </a:r>
            <a:endParaRPr lang="it-IT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1FA9B01E-6805-7793-1E78-7529AF02913B}"/>
              </a:ext>
            </a:extLst>
          </p:cNvPr>
          <p:cNvGrpSpPr/>
          <p:nvPr/>
        </p:nvGrpSpPr>
        <p:grpSpPr>
          <a:xfrm>
            <a:off x="5" y="2"/>
            <a:ext cx="12191996" cy="6858857"/>
            <a:chOff x="4" y="2"/>
            <a:chExt cx="14081125" cy="7921625"/>
          </a:xfrm>
        </p:grpSpPr>
        <p:grpSp>
          <p:nvGrpSpPr>
            <p:cNvPr id="4" name="Gruppo 13">
              <a:extLst>
                <a:ext uri="{FF2B5EF4-FFF2-40B4-BE49-F238E27FC236}">
                  <a16:creationId xmlns:a16="http://schemas.microsoft.com/office/drawing/2014/main" id="{2A779E96-4062-C520-B76F-B1083337E2CE}"/>
                </a:ext>
              </a:extLst>
            </p:cNvPr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1EABD1C2-F445-097F-0BBA-A5AAA38AABDA}"/>
                  </a:ext>
                </a:extLst>
              </p:cNvPr>
              <p:cNvSpPr/>
              <p:nvPr/>
            </p:nvSpPr>
            <p:spPr>
              <a:xfrm>
                <a:off x="8858280" y="4667253"/>
                <a:ext cx="285720" cy="476247"/>
              </a:xfrm>
              <a:prstGeom prst="rect">
                <a:avLst/>
              </a:prstGeom>
              <a:solidFill>
                <a:srgbClr val="D649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220EF074-5950-4926-E5D7-5A777C76559B}"/>
                  </a:ext>
                </a:extLst>
              </p:cNvPr>
              <p:cNvSpPr/>
              <p:nvPr/>
            </p:nvSpPr>
            <p:spPr>
              <a:xfrm>
                <a:off x="0" y="4667253"/>
                <a:ext cx="285720" cy="476247"/>
              </a:xfrm>
              <a:prstGeom prst="rect">
                <a:avLst/>
              </a:prstGeom>
              <a:solidFill>
                <a:srgbClr val="5773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4DFD35A9-54CA-FCB5-1680-5EABABC9DFDC}"/>
                  </a:ext>
                </a:extLst>
              </p:cNvPr>
              <p:cNvSpPr/>
              <p:nvPr/>
            </p:nvSpPr>
            <p:spPr>
              <a:xfrm>
                <a:off x="8858280" y="0"/>
                <a:ext cx="285720" cy="476247"/>
              </a:xfrm>
              <a:prstGeom prst="rect">
                <a:avLst/>
              </a:prstGeom>
              <a:solidFill>
                <a:srgbClr val="F4EB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A44FB5C2-B655-71A1-E4DF-F072555ED4F9}"/>
                  </a:ext>
                </a:extLst>
              </p:cNvPr>
              <p:cNvSpPr/>
              <p:nvPr/>
            </p:nvSpPr>
            <p:spPr>
              <a:xfrm>
                <a:off x="0" y="0"/>
                <a:ext cx="285720" cy="476247"/>
              </a:xfrm>
              <a:prstGeom prst="rect">
                <a:avLst/>
              </a:prstGeom>
              <a:solidFill>
                <a:srgbClr val="3D64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5" name="Immagine 4" descr="logo CNAPPC.tif">
              <a:extLst>
                <a:ext uri="{FF2B5EF4-FFF2-40B4-BE49-F238E27FC236}">
                  <a16:creationId xmlns:a16="http://schemas.microsoft.com/office/drawing/2014/main" id="{30361C0E-E36A-E539-E38E-424E9A92EA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691" y="6961208"/>
              <a:ext cx="2631742" cy="71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24859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3530</Words>
  <Application>Microsoft Office PowerPoint</Application>
  <PresentationFormat>Widescreen</PresentationFormat>
  <Paragraphs>422</Paragraphs>
  <Slides>82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82</vt:i4>
      </vt:variant>
    </vt:vector>
  </HeadingPairs>
  <TitlesOfParts>
    <vt:vector size="90" baseType="lpstr">
      <vt:lpstr>Aptos</vt:lpstr>
      <vt:lpstr>Aptos Display</vt:lpstr>
      <vt:lpstr>Arial</vt:lpstr>
      <vt:lpstr>Calibri</vt:lpstr>
      <vt:lpstr>Helvetica</vt:lpstr>
      <vt:lpstr>Titillium Web</vt:lpstr>
      <vt:lpstr>Wingdings</vt:lpstr>
      <vt:lpstr>Tema di Office</vt:lpstr>
      <vt:lpstr>Presentazione standard di PowerPoint</vt:lpstr>
      <vt:lpstr>LE FORME GIURIDICHE</vt:lpstr>
      <vt:lpstr>LE FORME GIURIDICHE</vt:lpstr>
      <vt:lpstr>LE FORME GIURIDICHE</vt:lpstr>
      <vt:lpstr>LE FORME GIURIDICHE</vt:lpstr>
      <vt:lpstr>LE FORME GIURIDICHE</vt:lpstr>
      <vt:lpstr>LE FORME GIURIDICHE</vt:lpstr>
      <vt:lpstr>LE FORME GIURIDICHE</vt:lpstr>
      <vt:lpstr>LE FORME GIURIDICHE</vt:lpstr>
      <vt:lpstr>LE FORME GIURIDICHE</vt:lpstr>
      <vt:lpstr>LE FORME GIURIDICHE</vt:lpstr>
      <vt:lpstr>I SOCI</vt:lpstr>
      <vt:lpstr>I SOCI</vt:lpstr>
      <vt:lpstr>I SOCI</vt:lpstr>
      <vt:lpstr>I SOCI</vt:lpstr>
      <vt:lpstr>I CONFERIMENTI</vt:lpstr>
      <vt:lpstr>I CONFERIMENTI</vt:lpstr>
      <vt:lpstr>GLI OBBLIGHI PREVIDENZIALI</vt:lpstr>
      <vt:lpstr>GLI OBBLIGHI PREVIDENZIALI</vt:lpstr>
      <vt:lpstr>GLI OBBLIGHI PREVIDENZIALI</vt:lpstr>
      <vt:lpstr>OPERAZIONI DI AGGREGAZIONE </vt:lpstr>
      <vt:lpstr>NOZIONE DI STARTUP INNOVATIVA</vt:lpstr>
      <vt:lpstr>NOZIONE DI STARTUP INNOVATIVA</vt:lpstr>
      <vt:lpstr>Presentazione standard di PowerPoint</vt:lpstr>
      <vt:lpstr>CRITERI DI DETERMINAZIONE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NOZIONE DI COMPENSO/RIBALTAMENTO COSTI</vt:lpstr>
      <vt:lpstr>NOZIONE DI COMPENSO/RIBALTAMENTO COSTI</vt:lpstr>
      <vt:lpstr>Presentazione standard di PowerPoint</vt:lpstr>
      <vt:lpstr>LE PLUSVALENZE E MINUSVALENZE</vt:lpstr>
      <vt:lpstr>LE PLUSVALENZE E MINUSVALENZE</vt:lpstr>
      <vt:lpstr>LE PLUSVALENZE E MINUSVALENZE</vt:lpstr>
      <vt:lpstr>LE PLUSVALENZE E MINUSVALENZE</vt:lpstr>
      <vt:lpstr>SOPRAVVENIENZE ATTIVE</vt:lpstr>
      <vt:lpstr>SOPRAVVENIENZE ATTIVE E PASSIVE</vt:lpstr>
      <vt:lpstr>CORRISPETTIVI PER LA CESSIONE DELLA CLIENTELA</vt:lpstr>
      <vt:lpstr>CORRISPETTIVI PER LA CESSIONE DELLA CLIENTELA</vt:lpstr>
      <vt:lpstr>DEROGHE AL PRINCIPIO DI CASSA: CANONI LEASING</vt:lpstr>
      <vt:lpstr>DEROGHE AL PRINCIPIO DI CASSA: CANONI LEASING</vt:lpstr>
      <vt:lpstr>DEROGHE AL PRINCIPIO DI CASSA: CANONI LEASING</vt:lpstr>
      <vt:lpstr>DEROGHE AL PRINCIPIO DI CASSA: CANONI LEASING</vt:lpstr>
      <vt:lpstr>DEROGHE AL PRINCIPIO DI CASSA: CANONI LEASING</vt:lpstr>
      <vt:lpstr>DEROGHE AL PRINCIPIO DI CASSA: CANONI LEASING</vt:lpstr>
      <vt:lpstr>DEDUCIBILITA’ COSTO ACQUISTI IMMOBILI</vt:lpstr>
      <vt:lpstr>DEDUCIBILITA’ COSTO ACQUISTI IMMOBILI</vt:lpstr>
      <vt:lpstr>ALTRE DEROGHE AL PRINCIPIO DI CASSA</vt:lpstr>
      <vt:lpstr>LIMITAZIONI ALLA DEDUCIBILITA’ DEI COSTI</vt:lpstr>
      <vt:lpstr>LIMITAZIONI ALLA DEDUCIBILITA’ DEI COSTI</vt:lpstr>
      <vt:lpstr>LIMITAZIONI ALLA DEDUCIBILITA’ DEI COSTI</vt:lpstr>
      <vt:lpstr>LIMITAZIONI ALLA DEDUCIBILITA’ DEI COSTI</vt:lpstr>
      <vt:lpstr>LIMITAZIONI ALLA DEDUCIBILITA’ DEI COSTI</vt:lpstr>
      <vt:lpstr>LIMITAZIONI ALLA DEDUCIBILITA’ DEI COSTI</vt:lpstr>
      <vt:lpstr>LIMITAZIONI ALLA DEDUCIBILITA’ DEI COSTI</vt:lpstr>
      <vt:lpstr>LIMITAZIONI ALLA DEDUCIBILITA’ DEI COSTI</vt:lpstr>
      <vt:lpstr>SPESE MANUTENZIONE IMMOBILI</vt:lpstr>
      <vt:lpstr>SPESE MANUTENZIONE IMMOBILI</vt:lpstr>
      <vt:lpstr>SPESE MANUTENZIONE IMMOBILI</vt:lpstr>
      <vt:lpstr>SPESE MANUTENZIONE IMMOBILI</vt:lpstr>
      <vt:lpstr>SPESE MANUTENZIONE IMMOBILI</vt:lpstr>
      <vt:lpstr>BENI IMMATERIALI AMMORTIZZABILI</vt:lpstr>
      <vt:lpstr>BENI IMMATERIALI AMMORTIZZABILI</vt:lpstr>
      <vt:lpstr>BENI IMMATERIALI AMMORTIZZABILI</vt:lpstr>
      <vt:lpstr>COSTO DI ACQUISTO DELLA CLIENTELA</vt:lpstr>
      <vt:lpstr>NOVITA’ PER I CONTRIBUENTI FORFETARI</vt:lpstr>
      <vt:lpstr>OPERAZIONI DI AGGREGAZIONE 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 forte</dc:creator>
  <cp:lastModifiedBy>Segreteria CNAPPC</cp:lastModifiedBy>
  <cp:revision>12</cp:revision>
  <dcterms:created xsi:type="dcterms:W3CDTF">2025-03-25T21:25:38Z</dcterms:created>
  <dcterms:modified xsi:type="dcterms:W3CDTF">2025-03-27T11:18:04Z</dcterms:modified>
</cp:coreProperties>
</file>